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6799" r:id="rId64"/>
  </p:sldMasterIdLst>
  <p:notesMasterIdLst>
    <p:notesMasterId r:id="rId76"/>
  </p:notesMasterIdLst>
  <p:handoutMasterIdLst>
    <p:handoutMasterId r:id="rId77"/>
  </p:handoutMasterIdLst>
  <p:sldIdLst>
    <p:sldId id="587" r:id="rId65"/>
    <p:sldId id="588" r:id="rId66"/>
    <p:sldId id="609" r:id="rId67"/>
    <p:sldId id="604" r:id="rId68"/>
    <p:sldId id="605" r:id="rId69"/>
    <p:sldId id="602" r:id="rId70"/>
    <p:sldId id="610" r:id="rId71"/>
    <p:sldId id="603" r:id="rId72"/>
    <p:sldId id="608" r:id="rId73"/>
    <p:sldId id="607" r:id="rId74"/>
    <p:sldId id="595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7104" userDrawn="1">
          <p15:clr>
            <a:srgbClr val="A4A3A4"/>
          </p15:clr>
        </p15:guide>
        <p15:guide id="5" pos="431">
          <p15:clr>
            <a:srgbClr val="A4A3A4"/>
          </p15:clr>
        </p15:guide>
        <p15:guide id="6" pos="72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4FE"/>
    <a:srgbClr val="0073B4"/>
    <a:srgbClr val="438EB7"/>
    <a:srgbClr val="00B9F2"/>
    <a:srgbClr val="007AC2"/>
    <a:srgbClr val="C0E8FF"/>
    <a:srgbClr val="C8EBFF"/>
    <a:srgbClr val="053264"/>
    <a:srgbClr val="7BDBF4"/>
    <a:srgbClr val="8D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3" autoAdjust="0"/>
    <p:restoredTop sz="83172" autoAdjust="0"/>
  </p:normalViewPr>
  <p:slideViewPr>
    <p:cSldViewPr snapToGrid="0" snapToObjects="1" showGuides="1">
      <p:cViewPr varScale="1">
        <p:scale>
          <a:sx n="72" d="100"/>
          <a:sy n="72" d="100"/>
        </p:scale>
        <p:origin x="1157" y="58"/>
      </p:cViewPr>
      <p:guideLst>
        <p:guide orient="horz" pos="430"/>
        <p:guide orient="horz" pos="3888"/>
        <p:guide pos="576"/>
        <p:guide pos="7104"/>
        <p:guide pos="431"/>
        <p:guide pos="7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18" d="100"/>
        <a:sy n="31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customXml" Target="../customXml/item63.xml"/><Relationship Id="rId68" Type="http://schemas.openxmlformats.org/officeDocument/2006/relationships/slide" Target="slides/slide4.xml"/><Relationship Id="rId76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71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slide" Target="slides/slide2.xml"/><Relationship Id="rId74" Type="http://schemas.openxmlformats.org/officeDocument/2006/relationships/slide" Target="slides/slide10.xml"/><Relationship Id="rId79" Type="http://schemas.openxmlformats.org/officeDocument/2006/relationships/viewProps" Target="viewProps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slide" Target="slides/slide1.xml"/><Relationship Id="rId73" Type="http://schemas.openxmlformats.org/officeDocument/2006/relationships/slide" Target="slides/slide9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slideMaster" Target="slideMasters/slideMaster1.xml"/><Relationship Id="rId69" Type="http://schemas.openxmlformats.org/officeDocument/2006/relationships/slide" Target="slides/slide5.xml"/><Relationship Id="rId77" Type="http://schemas.openxmlformats.org/officeDocument/2006/relationships/handoutMaster" Target="handoutMasters/handoutMaster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slide" Target="slides/slide8.xml"/><Relationship Id="rId80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slide" Target="slides/slide3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slide" Target="slides/slide6.xml"/><Relationship Id="rId75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4AB64-BB16-014D-AF59-00877FFB53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ED56D-3A20-2943-930A-2361A9DD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61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5498D241-0AB7-BC44-80E8-F0A20AF46E9E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3E7143C0-4F23-B545-9533-520B5A87CA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gis.com/apps/Cascade/index.html?appid=56de8f62cf804c9899340438b401304d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gis.com/apps/Cascade/index.html?appid=56de8f62cf804c9899340438b401304d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1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https://www.arcgis.com/apps/Cascade/index.html?appid=56de8f62cf804c9899340438b401304d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1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https://www.arcgis.com/apps/Cascade/index.html?appid=56de8f62cf804c9899340438b401304d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7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Add Layer to map and save web map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19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87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7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21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1" y="3465218"/>
            <a:ext cx="8534401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1B51-25EE-0147-9293-37E16A70024E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0"/>
          <a:stretch/>
        </p:blipFill>
        <p:spPr>
          <a:xfrm>
            <a:off x="10013894" y="572078"/>
            <a:ext cx="1274495" cy="46553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Pr>
        <a:gradFill flip="none" rotWithShape="1">
          <a:gsLst>
            <a:gs pos="1000">
              <a:srgbClr val="0078C3"/>
            </a:gs>
            <a:gs pos="100000">
              <a:srgbClr val="0A144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10"/>
          <p:cNvSpPr/>
          <p:nvPr/>
        </p:nvSpPr>
        <p:spPr bwMode="auto">
          <a:xfrm flipH="1">
            <a:off x="1" y="2"/>
            <a:ext cx="5497956" cy="6865697"/>
          </a:xfrm>
          <a:custGeom>
            <a:avLst/>
            <a:gdLst>
              <a:gd name="connsiteX0" fmla="*/ 0 w 5497956"/>
              <a:gd name="connsiteY0" fmla="*/ 0 h 6858000"/>
              <a:gd name="connsiteX1" fmla="*/ 5497956 w 5497956"/>
              <a:gd name="connsiteY1" fmla="*/ 0 h 6858000"/>
              <a:gd name="connsiteX2" fmla="*/ 5497956 w 5497956"/>
              <a:gd name="connsiteY2" fmla="*/ 6858000 h 6858000"/>
              <a:gd name="connsiteX3" fmla="*/ 0 w 5497956"/>
              <a:gd name="connsiteY3" fmla="*/ 6858000 h 6858000"/>
              <a:gd name="connsiteX4" fmla="*/ 0 w 5497956"/>
              <a:gd name="connsiteY4" fmla="*/ 0 h 6858000"/>
              <a:gd name="connsiteX0" fmla="*/ 0 w 5497956"/>
              <a:gd name="connsiteY0" fmla="*/ 0 h 6865697"/>
              <a:gd name="connsiteX1" fmla="*/ 5497956 w 5497956"/>
              <a:gd name="connsiteY1" fmla="*/ 0 h 6865697"/>
              <a:gd name="connsiteX2" fmla="*/ 5497956 w 5497956"/>
              <a:gd name="connsiteY2" fmla="*/ 6858000 h 6865697"/>
              <a:gd name="connsiteX3" fmla="*/ 2747818 w 5497956"/>
              <a:gd name="connsiteY3" fmla="*/ 6865697 h 6865697"/>
              <a:gd name="connsiteX4" fmla="*/ 0 w 5497956"/>
              <a:gd name="connsiteY4" fmla="*/ 0 h 686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956" h="6865697">
                <a:moveTo>
                  <a:pt x="0" y="0"/>
                </a:moveTo>
                <a:lnTo>
                  <a:pt x="5497956" y="0"/>
                </a:lnTo>
                <a:lnTo>
                  <a:pt x="5497956" y="6858000"/>
                </a:lnTo>
                <a:lnTo>
                  <a:pt x="2747818" y="6865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8" name="Parallelogram 10"/>
          <p:cNvSpPr/>
          <p:nvPr/>
        </p:nvSpPr>
        <p:spPr bwMode="auto">
          <a:xfrm rot="16200000" flipH="1" flipV="1">
            <a:off x="4707461" y="-626538"/>
            <a:ext cx="2777078" cy="12191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10" name="Picture Placeholder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684213" y="1757363"/>
            <a:ext cx="5943600" cy="3343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800" baseline="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icon to insert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76871" y="3582548"/>
            <a:ext cx="4527741" cy="338554"/>
          </a:xfrm>
          <a:noFill/>
        </p:spPr>
        <p:txBody>
          <a:bodyPr wrap="square"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76871" y="2348110"/>
            <a:ext cx="4527741" cy="1169551"/>
          </a:xfrm>
        </p:spPr>
        <p:txBody>
          <a:bodyPr wrap="square"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3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Demo Title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A6FB-FDD3-A446-B5AE-30BBE73852D8}" type="datetime1">
              <a:rPr lang="en-US" smtClean="0"/>
              <a:t>4/29/2019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5525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_User Scree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User Screens Title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0726-017F-9249-8B2E-2A4DDB444ED8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79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304" y="1990427"/>
            <a:ext cx="10367433" cy="1477328"/>
          </a:xfrm>
        </p:spPr>
        <p:txBody>
          <a:bodyPr anchor="b"/>
          <a:lstStyle>
            <a:lvl1pPr>
              <a:spcAft>
                <a:spcPts val="0"/>
              </a:spcAft>
              <a:defRPr sz="9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BIG Word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304" y="3467761"/>
            <a:ext cx="10367433" cy="615553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lang="en-US" sz="4000" b="1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Smaller word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C214-390A-F944-BF27-73F37F4360F9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250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4" y="2625441"/>
            <a:ext cx="7315200" cy="461665"/>
          </a:xfrm>
        </p:spPr>
        <p:txBody>
          <a:bodyPr anchor="b"/>
          <a:lstStyle>
            <a:lvl1pPr>
              <a:spcAft>
                <a:spcPts val="0"/>
              </a:spcAft>
              <a:defRPr sz="30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4" y="3683197"/>
            <a:ext cx="7315200" cy="400110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>
              <a:spcAft>
                <a:spcPts val="0"/>
              </a:spcAft>
              <a:buFontTx/>
              <a:buNone/>
              <a:defRPr lang="en-US" sz="2600" b="0" baseline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Name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5C2B-15EC-3348-B6CD-75D75F51F610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260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s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10"/>
          <p:cNvSpPr/>
          <p:nvPr userDrawn="1"/>
        </p:nvSpPr>
        <p:spPr bwMode="auto">
          <a:xfrm rot="16811740" flipH="1">
            <a:off x="2821442" y="-2136101"/>
            <a:ext cx="6318215" cy="12766191"/>
          </a:xfrm>
          <a:custGeom>
            <a:avLst/>
            <a:gdLst>
              <a:gd name="connsiteX0" fmla="*/ 0 w 5497956"/>
              <a:gd name="connsiteY0" fmla="*/ 0 h 6858000"/>
              <a:gd name="connsiteX1" fmla="*/ 5497956 w 5497956"/>
              <a:gd name="connsiteY1" fmla="*/ 0 h 6858000"/>
              <a:gd name="connsiteX2" fmla="*/ 5497956 w 5497956"/>
              <a:gd name="connsiteY2" fmla="*/ 6858000 h 6858000"/>
              <a:gd name="connsiteX3" fmla="*/ 0 w 5497956"/>
              <a:gd name="connsiteY3" fmla="*/ 6858000 h 6858000"/>
              <a:gd name="connsiteX4" fmla="*/ 0 w 5497956"/>
              <a:gd name="connsiteY4" fmla="*/ 0 h 6858000"/>
              <a:gd name="connsiteX0" fmla="*/ 0 w 5497956"/>
              <a:gd name="connsiteY0" fmla="*/ 0 h 6865697"/>
              <a:gd name="connsiteX1" fmla="*/ 5497956 w 5497956"/>
              <a:gd name="connsiteY1" fmla="*/ 0 h 6865697"/>
              <a:gd name="connsiteX2" fmla="*/ 5497956 w 5497956"/>
              <a:gd name="connsiteY2" fmla="*/ 6858000 h 6865697"/>
              <a:gd name="connsiteX3" fmla="*/ 2747818 w 5497956"/>
              <a:gd name="connsiteY3" fmla="*/ 6865697 h 6865697"/>
              <a:gd name="connsiteX4" fmla="*/ 0 w 5497956"/>
              <a:gd name="connsiteY4" fmla="*/ 0 h 6865697"/>
              <a:gd name="connsiteX0" fmla="*/ 0 w 5497956"/>
              <a:gd name="connsiteY0" fmla="*/ 0 h 6865697"/>
              <a:gd name="connsiteX1" fmla="*/ 5497956 w 5497956"/>
              <a:gd name="connsiteY1" fmla="*/ 0 h 6865697"/>
              <a:gd name="connsiteX2" fmla="*/ 3826999 w 5497956"/>
              <a:gd name="connsiteY2" fmla="*/ 4279505 h 6865697"/>
              <a:gd name="connsiteX3" fmla="*/ 2747818 w 5497956"/>
              <a:gd name="connsiteY3" fmla="*/ 6865697 h 6865697"/>
              <a:gd name="connsiteX4" fmla="*/ 0 w 5497956"/>
              <a:gd name="connsiteY4" fmla="*/ 0 h 6865697"/>
              <a:gd name="connsiteX0" fmla="*/ 0 w 5497956"/>
              <a:gd name="connsiteY0" fmla="*/ 0 h 5277653"/>
              <a:gd name="connsiteX1" fmla="*/ 5497956 w 5497956"/>
              <a:gd name="connsiteY1" fmla="*/ 0 h 5277653"/>
              <a:gd name="connsiteX2" fmla="*/ 3826999 w 5497956"/>
              <a:gd name="connsiteY2" fmla="*/ 4279505 h 5277653"/>
              <a:gd name="connsiteX3" fmla="*/ 2377650 w 5497956"/>
              <a:gd name="connsiteY3" fmla="*/ 5277653 h 5277653"/>
              <a:gd name="connsiteX4" fmla="*/ 0 w 5497956"/>
              <a:gd name="connsiteY4" fmla="*/ 0 h 5277653"/>
              <a:gd name="connsiteX0" fmla="*/ 0 w 3863432"/>
              <a:gd name="connsiteY0" fmla="*/ 2222226 h 5277653"/>
              <a:gd name="connsiteX1" fmla="*/ 3863432 w 3863432"/>
              <a:gd name="connsiteY1" fmla="*/ 0 h 5277653"/>
              <a:gd name="connsiteX2" fmla="*/ 2192475 w 3863432"/>
              <a:gd name="connsiteY2" fmla="*/ 4279505 h 5277653"/>
              <a:gd name="connsiteX3" fmla="*/ 743126 w 3863432"/>
              <a:gd name="connsiteY3" fmla="*/ 5277653 h 5277653"/>
              <a:gd name="connsiteX4" fmla="*/ 0 w 3863432"/>
              <a:gd name="connsiteY4" fmla="*/ 2222226 h 5277653"/>
              <a:gd name="connsiteX0" fmla="*/ 0 w 4172478"/>
              <a:gd name="connsiteY0" fmla="*/ 1085159 h 4140586"/>
              <a:gd name="connsiteX1" fmla="*/ 4172478 w 4172478"/>
              <a:gd name="connsiteY1" fmla="*/ 0 h 4140586"/>
              <a:gd name="connsiteX2" fmla="*/ 2192475 w 4172478"/>
              <a:gd name="connsiteY2" fmla="*/ 3142438 h 4140586"/>
              <a:gd name="connsiteX3" fmla="*/ 743126 w 4172478"/>
              <a:gd name="connsiteY3" fmla="*/ 4140586 h 4140586"/>
              <a:gd name="connsiteX4" fmla="*/ 0 w 4172478"/>
              <a:gd name="connsiteY4" fmla="*/ 1085159 h 4140586"/>
              <a:gd name="connsiteX0" fmla="*/ 0 w 3868783"/>
              <a:gd name="connsiteY0" fmla="*/ 887305 h 4140586"/>
              <a:gd name="connsiteX1" fmla="*/ 3868783 w 3868783"/>
              <a:gd name="connsiteY1" fmla="*/ 0 h 4140586"/>
              <a:gd name="connsiteX2" fmla="*/ 1888780 w 3868783"/>
              <a:gd name="connsiteY2" fmla="*/ 3142438 h 4140586"/>
              <a:gd name="connsiteX3" fmla="*/ 439431 w 3868783"/>
              <a:gd name="connsiteY3" fmla="*/ 4140586 h 4140586"/>
              <a:gd name="connsiteX4" fmla="*/ 0 w 3868783"/>
              <a:gd name="connsiteY4" fmla="*/ 887305 h 4140586"/>
              <a:gd name="connsiteX0" fmla="*/ 269818 w 4138601"/>
              <a:gd name="connsiteY0" fmla="*/ 887305 h 3536775"/>
              <a:gd name="connsiteX1" fmla="*/ 4138601 w 4138601"/>
              <a:gd name="connsiteY1" fmla="*/ 0 h 3536775"/>
              <a:gd name="connsiteX2" fmla="*/ 2158598 w 4138601"/>
              <a:gd name="connsiteY2" fmla="*/ 3142438 h 3536775"/>
              <a:gd name="connsiteX3" fmla="*/ 0 w 4138601"/>
              <a:gd name="connsiteY3" fmla="*/ 3536775 h 3536775"/>
              <a:gd name="connsiteX4" fmla="*/ 269818 w 4138601"/>
              <a:gd name="connsiteY4" fmla="*/ 887305 h 3536775"/>
              <a:gd name="connsiteX0" fmla="*/ 269818 w 4138601"/>
              <a:gd name="connsiteY0" fmla="*/ 887305 h 3635085"/>
              <a:gd name="connsiteX1" fmla="*/ 4138601 w 4138601"/>
              <a:gd name="connsiteY1" fmla="*/ 0 h 3635085"/>
              <a:gd name="connsiteX2" fmla="*/ 2376678 w 4138601"/>
              <a:gd name="connsiteY2" fmla="*/ 3635085 h 3635085"/>
              <a:gd name="connsiteX3" fmla="*/ 0 w 4138601"/>
              <a:gd name="connsiteY3" fmla="*/ 3536775 h 3635085"/>
              <a:gd name="connsiteX4" fmla="*/ 269818 w 4138601"/>
              <a:gd name="connsiteY4" fmla="*/ 887305 h 3635085"/>
              <a:gd name="connsiteX0" fmla="*/ 453784 w 4138601"/>
              <a:gd name="connsiteY0" fmla="*/ 250562 h 3635085"/>
              <a:gd name="connsiteX1" fmla="*/ 4138601 w 4138601"/>
              <a:gd name="connsiteY1" fmla="*/ 0 h 3635085"/>
              <a:gd name="connsiteX2" fmla="*/ 2376678 w 4138601"/>
              <a:gd name="connsiteY2" fmla="*/ 3635085 h 3635085"/>
              <a:gd name="connsiteX3" fmla="*/ 0 w 4138601"/>
              <a:gd name="connsiteY3" fmla="*/ 3536775 h 3635085"/>
              <a:gd name="connsiteX4" fmla="*/ 453784 w 4138601"/>
              <a:gd name="connsiteY4" fmla="*/ 250562 h 3635085"/>
              <a:gd name="connsiteX0" fmla="*/ 1391303 w 4138601"/>
              <a:gd name="connsiteY0" fmla="*/ 75768 h 3635085"/>
              <a:gd name="connsiteX1" fmla="*/ 4138601 w 4138601"/>
              <a:gd name="connsiteY1" fmla="*/ 0 h 3635085"/>
              <a:gd name="connsiteX2" fmla="*/ 2376678 w 4138601"/>
              <a:gd name="connsiteY2" fmla="*/ 3635085 h 3635085"/>
              <a:gd name="connsiteX3" fmla="*/ 0 w 4138601"/>
              <a:gd name="connsiteY3" fmla="*/ 3536775 h 3635085"/>
              <a:gd name="connsiteX4" fmla="*/ 1391303 w 4138601"/>
              <a:gd name="connsiteY4" fmla="*/ 75768 h 3635085"/>
              <a:gd name="connsiteX0" fmla="*/ 1391303 w 4138601"/>
              <a:gd name="connsiteY0" fmla="*/ 75768 h 3536775"/>
              <a:gd name="connsiteX1" fmla="*/ 4138601 w 4138601"/>
              <a:gd name="connsiteY1" fmla="*/ 0 h 3536775"/>
              <a:gd name="connsiteX2" fmla="*/ 1273242 w 4138601"/>
              <a:gd name="connsiteY2" fmla="*/ 3407480 h 3536775"/>
              <a:gd name="connsiteX3" fmla="*/ 0 w 4138601"/>
              <a:gd name="connsiteY3" fmla="*/ 3536775 h 3536775"/>
              <a:gd name="connsiteX4" fmla="*/ 1391303 w 4138601"/>
              <a:gd name="connsiteY4" fmla="*/ 75768 h 3536775"/>
              <a:gd name="connsiteX0" fmla="*/ 1391303 w 3058684"/>
              <a:gd name="connsiteY0" fmla="*/ 103474 h 3564481"/>
              <a:gd name="connsiteX1" fmla="*/ 3058684 w 3058684"/>
              <a:gd name="connsiteY1" fmla="*/ 0 h 3564481"/>
              <a:gd name="connsiteX2" fmla="*/ 1273242 w 3058684"/>
              <a:gd name="connsiteY2" fmla="*/ 3435186 h 3564481"/>
              <a:gd name="connsiteX3" fmla="*/ 0 w 3058684"/>
              <a:gd name="connsiteY3" fmla="*/ 3564481 h 3564481"/>
              <a:gd name="connsiteX4" fmla="*/ 1391303 w 3058684"/>
              <a:gd name="connsiteY4" fmla="*/ 103474 h 3564481"/>
              <a:gd name="connsiteX0" fmla="*/ 1521436 w 3188817"/>
              <a:gd name="connsiteY0" fmla="*/ 103474 h 3464355"/>
              <a:gd name="connsiteX1" fmla="*/ 3188817 w 3188817"/>
              <a:gd name="connsiteY1" fmla="*/ 0 h 3464355"/>
              <a:gd name="connsiteX2" fmla="*/ 1403375 w 3188817"/>
              <a:gd name="connsiteY2" fmla="*/ 3435186 h 3464355"/>
              <a:gd name="connsiteX3" fmla="*/ 0 w 3188817"/>
              <a:gd name="connsiteY3" fmla="*/ 3464355 h 3464355"/>
              <a:gd name="connsiteX4" fmla="*/ 1521436 w 3188817"/>
              <a:gd name="connsiteY4" fmla="*/ 103474 h 3464355"/>
              <a:gd name="connsiteX0" fmla="*/ 1521436 w 3188817"/>
              <a:gd name="connsiteY0" fmla="*/ 103474 h 3632772"/>
              <a:gd name="connsiteX1" fmla="*/ 3188817 w 3188817"/>
              <a:gd name="connsiteY1" fmla="*/ 0 h 3632772"/>
              <a:gd name="connsiteX2" fmla="*/ 1626674 w 3188817"/>
              <a:gd name="connsiteY2" fmla="*/ 3632772 h 3632772"/>
              <a:gd name="connsiteX3" fmla="*/ 0 w 3188817"/>
              <a:gd name="connsiteY3" fmla="*/ 3464355 h 3632772"/>
              <a:gd name="connsiteX4" fmla="*/ 1521436 w 3188817"/>
              <a:gd name="connsiteY4" fmla="*/ 103474 h 3632772"/>
              <a:gd name="connsiteX0" fmla="*/ 1521436 w 3605461"/>
              <a:gd name="connsiteY0" fmla="*/ 69855 h 3599153"/>
              <a:gd name="connsiteX1" fmla="*/ 3605461 w 3605461"/>
              <a:gd name="connsiteY1" fmla="*/ 0 h 3599153"/>
              <a:gd name="connsiteX2" fmla="*/ 1626674 w 3605461"/>
              <a:gd name="connsiteY2" fmla="*/ 3599153 h 3599153"/>
              <a:gd name="connsiteX3" fmla="*/ 0 w 3605461"/>
              <a:gd name="connsiteY3" fmla="*/ 3430736 h 3599153"/>
              <a:gd name="connsiteX4" fmla="*/ 1521436 w 3605461"/>
              <a:gd name="connsiteY4" fmla="*/ 69855 h 3599153"/>
              <a:gd name="connsiteX0" fmla="*/ 1488157 w 3605461"/>
              <a:gd name="connsiteY0" fmla="*/ 0 h 3645127"/>
              <a:gd name="connsiteX1" fmla="*/ 3605461 w 3605461"/>
              <a:gd name="connsiteY1" fmla="*/ 45974 h 3645127"/>
              <a:gd name="connsiteX2" fmla="*/ 1626674 w 3605461"/>
              <a:gd name="connsiteY2" fmla="*/ 3645127 h 3645127"/>
              <a:gd name="connsiteX3" fmla="*/ 0 w 3605461"/>
              <a:gd name="connsiteY3" fmla="*/ 3476710 h 3645127"/>
              <a:gd name="connsiteX4" fmla="*/ 1488157 w 3605461"/>
              <a:gd name="connsiteY4" fmla="*/ 0 h 3645127"/>
              <a:gd name="connsiteX0" fmla="*/ 1488157 w 3494077"/>
              <a:gd name="connsiteY0" fmla="*/ 138768 h 3783895"/>
              <a:gd name="connsiteX1" fmla="*/ 3494077 w 3494077"/>
              <a:gd name="connsiteY1" fmla="*/ 0 h 3783895"/>
              <a:gd name="connsiteX2" fmla="*/ 1626674 w 3494077"/>
              <a:gd name="connsiteY2" fmla="*/ 3783895 h 3783895"/>
              <a:gd name="connsiteX3" fmla="*/ 0 w 3494077"/>
              <a:gd name="connsiteY3" fmla="*/ 3615478 h 3783895"/>
              <a:gd name="connsiteX4" fmla="*/ 1488157 w 3494077"/>
              <a:gd name="connsiteY4" fmla="*/ 138768 h 3783895"/>
              <a:gd name="connsiteX0" fmla="*/ 1124549 w 3130469"/>
              <a:gd name="connsiteY0" fmla="*/ 138768 h 3783895"/>
              <a:gd name="connsiteX1" fmla="*/ 3130469 w 3130469"/>
              <a:gd name="connsiteY1" fmla="*/ 0 h 3783895"/>
              <a:gd name="connsiteX2" fmla="*/ 1263066 w 3130469"/>
              <a:gd name="connsiteY2" fmla="*/ 3783895 h 3783895"/>
              <a:gd name="connsiteX3" fmla="*/ 0 w 3130469"/>
              <a:gd name="connsiteY3" fmla="*/ 3710249 h 3783895"/>
              <a:gd name="connsiteX4" fmla="*/ 1124549 w 3130469"/>
              <a:gd name="connsiteY4" fmla="*/ 138768 h 3783895"/>
              <a:gd name="connsiteX0" fmla="*/ 1124549 w 2637804"/>
              <a:gd name="connsiteY0" fmla="*/ 122113 h 3767240"/>
              <a:gd name="connsiteX1" fmla="*/ 2637804 w 2637804"/>
              <a:gd name="connsiteY1" fmla="*/ 0 h 3767240"/>
              <a:gd name="connsiteX2" fmla="*/ 1263066 w 2637804"/>
              <a:gd name="connsiteY2" fmla="*/ 3767240 h 3767240"/>
              <a:gd name="connsiteX3" fmla="*/ 0 w 2637804"/>
              <a:gd name="connsiteY3" fmla="*/ 3693594 h 3767240"/>
              <a:gd name="connsiteX4" fmla="*/ 1124549 w 2637804"/>
              <a:gd name="connsiteY4" fmla="*/ 122113 h 3767240"/>
              <a:gd name="connsiteX0" fmla="*/ 1305037 w 2637804"/>
              <a:gd name="connsiteY0" fmla="*/ 0 h 3855679"/>
              <a:gd name="connsiteX1" fmla="*/ 2637804 w 2637804"/>
              <a:gd name="connsiteY1" fmla="*/ 88439 h 3855679"/>
              <a:gd name="connsiteX2" fmla="*/ 1263066 w 2637804"/>
              <a:gd name="connsiteY2" fmla="*/ 3855679 h 3855679"/>
              <a:gd name="connsiteX3" fmla="*/ 0 w 2637804"/>
              <a:gd name="connsiteY3" fmla="*/ 3782033 h 3855679"/>
              <a:gd name="connsiteX4" fmla="*/ 1305037 w 2637804"/>
              <a:gd name="connsiteY4" fmla="*/ 0 h 3855679"/>
              <a:gd name="connsiteX0" fmla="*/ 1264430 w 2637804"/>
              <a:gd name="connsiteY0" fmla="*/ 0 h 3899282"/>
              <a:gd name="connsiteX1" fmla="*/ 2637804 w 2637804"/>
              <a:gd name="connsiteY1" fmla="*/ 132042 h 3899282"/>
              <a:gd name="connsiteX2" fmla="*/ 1263066 w 2637804"/>
              <a:gd name="connsiteY2" fmla="*/ 3899282 h 3899282"/>
              <a:gd name="connsiteX3" fmla="*/ 0 w 2637804"/>
              <a:gd name="connsiteY3" fmla="*/ 3825636 h 3899282"/>
              <a:gd name="connsiteX4" fmla="*/ 1264430 w 2637804"/>
              <a:gd name="connsiteY4" fmla="*/ 0 h 3899282"/>
              <a:gd name="connsiteX0" fmla="*/ 1264430 w 2637804"/>
              <a:gd name="connsiteY0" fmla="*/ 0 h 4163698"/>
              <a:gd name="connsiteX1" fmla="*/ 2637804 w 2637804"/>
              <a:gd name="connsiteY1" fmla="*/ 132042 h 4163698"/>
              <a:gd name="connsiteX2" fmla="*/ 1331152 w 2637804"/>
              <a:gd name="connsiteY2" fmla="*/ 4163698 h 4163698"/>
              <a:gd name="connsiteX3" fmla="*/ 0 w 2637804"/>
              <a:gd name="connsiteY3" fmla="*/ 3825636 h 4163698"/>
              <a:gd name="connsiteX4" fmla="*/ 1264430 w 2637804"/>
              <a:gd name="connsiteY4" fmla="*/ 0 h 4163698"/>
              <a:gd name="connsiteX0" fmla="*/ 1182770 w 2556144"/>
              <a:gd name="connsiteY0" fmla="*/ 0 h 4163698"/>
              <a:gd name="connsiteX1" fmla="*/ 2556144 w 2556144"/>
              <a:gd name="connsiteY1" fmla="*/ 132042 h 4163698"/>
              <a:gd name="connsiteX2" fmla="*/ 1249492 w 2556144"/>
              <a:gd name="connsiteY2" fmla="*/ 4163698 h 4163698"/>
              <a:gd name="connsiteX3" fmla="*/ 0 w 2556144"/>
              <a:gd name="connsiteY3" fmla="*/ 3580706 h 4163698"/>
              <a:gd name="connsiteX4" fmla="*/ 1182770 w 2556144"/>
              <a:gd name="connsiteY4" fmla="*/ 0 h 4163698"/>
              <a:gd name="connsiteX0" fmla="*/ 1182770 w 2556144"/>
              <a:gd name="connsiteY0" fmla="*/ 0 h 3715230"/>
              <a:gd name="connsiteX1" fmla="*/ 2556144 w 2556144"/>
              <a:gd name="connsiteY1" fmla="*/ 132042 h 3715230"/>
              <a:gd name="connsiteX2" fmla="*/ 1481730 w 2556144"/>
              <a:gd name="connsiteY2" fmla="*/ 3715230 h 3715230"/>
              <a:gd name="connsiteX3" fmla="*/ 0 w 2556144"/>
              <a:gd name="connsiteY3" fmla="*/ 3580706 h 3715230"/>
              <a:gd name="connsiteX4" fmla="*/ 1182770 w 2556144"/>
              <a:gd name="connsiteY4" fmla="*/ 0 h 3715230"/>
              <a:gd name="connsiteX0" fmla="*/ 1182770 w 2556144"/>
              <a:gd name="connsiteY0" fmla="*/ 0 h 3745461"/>
              <a:gd name="connsiteX1" fmla="*/ 2556144 w 2556144"/>
              <a:gd name="connsiteY1" fmla="*/ 132042 h 3745461"/>
              <a:gd name="connsiteX2" fmla="*/ 1793329 w 2556144"/>
              <a:gd name="connsiteY2" fmla="*/ 3745461 h 3745461"/>
              <a:gd name="connsiteX3" fmla="*/ 0 w 2556144"/>
              <a:gd name="connsiteY3" fmla="*/ 3580706 h 3745461"/>
              <a:gd name="connsiteX4" fmla="*/ 1182770 w 2556144"/>
              <a:gd name="connsiteY4" fmla="*/ 0 h 3745461"/>
              <a:gd name="connsiteX0" fmla="*/ 810452 w 2556144"/>
              <a:gd name="connsiteY0" fmla="*/ 0 h 3786541"/>
              <a:gd name="connsiteX1" fmla="*/ 2556144 w 2556144"/>
              <a:gd name="connsiteY1" fmla="*/ 173122 h 3786541"/>
              <a:gd name="connsiteX2" fmla="*/ 1793329 w 2556144"/>
              <a:gd name="connsiteY2" fmla="*/ 3786541 h 3786541"/>
              <a:gd name="connsiteX3" fmla="*/ 0 w 2556144"/>
              <a:gd name="connsiteY3" fmla="*/ 3621786 h 3786541"/>
              <a:gd name="connsiteX4" fmla="*/ 810452 w 2556144"/>
              <a:gd name="connsiteY4" fmla="*/ 0 h 3786541"/>
              <a:gd name="connsiteX0" fmla="*/ 810452 w 2490881"/>
              <a:gd name="connsiteY0" fmla="*/ 0 h 3786541"/>
              <a:gd name="connsiteX1" fmla="*/ 2490881 w 2490881"/>
              <a:gd name="connsiteY1" fmla="*/ 479137 h 3786541"/>
              <a:gd name="connsiteX2" fmla="*/ 1793329 w 2490881"/>
              <a:gd name="connsiteY2" fmla="*/ 3786541 h 3786541"/>
              <a:gd name="connsiteX3" fmla="*/ 0 w 2490881"/>
              <a:gd name="connsiteY3" fmla="*/ 3621786 h 3786541"/>
              <a:gd name="connsiteX4" fmla="*/ 810452 w 2490881"/>
              <a:gd name="connsiteY4" fmla="*/ 0 h 3786541"/>
              <a:gd name="connsiteX0" fmla="*/ 750890 w 2490881"/>
              <a:gd name="connsiteY0" fmla="*/ 0 h 3470057"/>
              <a:gd name="connsiteX1" fmla="*/ 2490881 w 2490881"/>
              <a:gd name="connsiteY1" fmla="*/ 162653 h 3470057"/>
              <a:gd name="connsiteX2" fmla="*/ 1793329 w 2490881"/>
              <a:gd name="connsiteY2" fmla="*/ 3470057 h 3470057"/>
              <a:gd name="connsiteX3" fmla="*/ 0 w 2490881"/>
              <a:gd name="connsiteY3" fmla="*/ 3305302 h 3470057"/>
              <a:gd name="connsiteX4" fmla="*/ 750890 w 2490881"/>
              <a:gd name="connsiteY4" fmla="*/ 0 h 3470057"/>
              <a:gd name="connsiteX0" fmla="*/ 761393 w 2490881"/>
              <a:gd name="connsiteY0" fmla="*/ 0 h 3473996"/>
              <a:gd name="connsiteX1" fmla="*/ 2490881 w 2490881"/>
              <a:gd name="connsiteY1" fmla="*/ 166592 h 3473996"/>
              <a:gd name="connsiteX2" fmla="*/ 1793329 w 2490881"/>
              <a:gd name="connsiteY2" fmla="*/ 3473996 h 3473996"/>
              <a:gd name="connsiteX3" fmla="*/ 0 w 2490881"/>
              <a:gd name="connsiteY3" fmla="*/ 3309241 h 3473996"/>
              <a:gd name="connsiteX4" fmla="*/ 761393 w 2490881"/>
              <a:gd name="connsiteY4" fmla="*/ 0 h 3473996"/>
              <a:gd name="connsiteX0" fmla="*/ 756589 w 2486077"/>
              <a:gd name="connsiteY0" fmla="*/ 0 h 3473996"/>
              <a:gd name="connsiteX1" fmla="*/ 2486077 w 2486077"/>
              <a:gd name="connsiteY1" fmla="*/ 166592 h 3473996"/>
              <a:gd name="connsiteX2" fmla="*/ 1788525 w 2486077"/>
              <a:gd name="connsiteY2" fmla="*/ 3473996 h 3473996"/>
              <a:gd name="connsiteX3" fmla="*/ 0 w 2486077"/>
              <a:gd name="connsiteY3" fmla="*/ 3294834 h 3473996"/>
              <a:gd name="connsiteX4" fmla="*/ 756589 w 2486077"/>
              <a:gd name="connsiteY4" fmla="*/ 0 h 3473996"/>
              <a:gd name="connsiteX0" fmla="*/ 740384 w 2469872"/>
              <a:gd name="connsiteY0" fmla="*/ 0 h 3473996"/>
              <a:gd name="connsiteX1" fmla="*/ 2469872 w 2469872"/>
              <a:gd name="connsiteY1" fmla="*/ 166592 h 3473996"/>
              <a:gd name="connsiteX2" fmla="*/ 1772320 w 2469872"/>
              <a:gd name="connsiteY2" fmla="*/ 3473996 h 3473996"/>
              <a:gd name="connsiteX3" fmla="*/ 0 w 2469872"/>
              <a:gd name="connsiteY3" fmla="*/ 3301364 h 3473996"/>
              <a:gd name="connsiteX4" fmla="*/ 740384 w 2469872"/>
              <a:gd name="connsiteY4" fmla="*/ 0 h 3473996"/>
              <a:gd name="connsiteX0" fmla="*/ 740384 w 3180498"/>
              <a:gd name="connsiteY0" fmla="*/ 0 h 3473996"/>
              <a:gd name="connsiteX1" fmla="*/ 3180498 w 3180498"/>
              <a:gd name="connsiteY1" fmla="*/ 240494 h 3473996"/>
              <a:gd name="connsiteX2" fmla="*/ 1772320 w 3180498"/>
              <a:gd name="connsiteY2" fmla="*/ 3473996 h 3473996"/>
              <a:gd name="connsiteX3" fmla="*/ 0 w 3180498"/>
              <a:gd name="connsiteY3" fmla="*/ 3301364 h 3473996"/>
              <a:gd name="connsiteX4" fmla="*/ 740384 w 3180498"/>
              <a:gd name="connsiteY4" fmla="*/ 0 h 3473996"/>
              <a:gd name="connsiteX0" fmla="*/ 736813 w 3180498"/>
              <a:gd name="connsiteY0" fmla="*/ 0 h 3472657"/>
              <a:gd name="connsiteX1" fmla="*/ 3180498 w 3180498"/>
              <a:gd name="connsiteY1" fmla="*/ 239155 h 3472657"/>
              <a:gd name="connsiteX2" fmla="*/ 1772320 w 3180498"/>
              <a:gd name="connsiteY2" fmla="*/ 3472657 h 3472657"/>
              <a:gd name="connsiteX3" fmla="*/ 0 w 3180498"/>
              <a:gd name="connsiteY3" fmla="*/ 3300025 h 3472657"/>
              <a:gd name="connsiteX4" fmla="*/ 736813 w 3180498"/>
              <a:gd name="connsiteY4" fmla="*/ 0 h 3472657"/>
              <a:gd name="connsiteX0" fmla="*/ 736813 w 3187641"/>
              <a:gd name="connsiteY0" fmla="*/ 0 h 3472657"/>
              <a:gd name="connsiteX1" fmla="*/ 3187641 w 3187641"/>
              <a:gd name="connsiteY1" fmla="*/ 236478 h 3472657"/>
              <a:gd name="connsiteX2" fmla="*/ 1772320 w 3187641"/>
              <a:gd name="connsiteY2" fmla="*/ 3472657 h 3472657"/>
              <a:gd name="connsiteX3" fmla="*/ 0 w 3187641"/>
              <a:gd name="connsiteY3" fmla="*/ 3300025 h 3472657"/>
              <a:gd name="connsiteX4" fmla="*/ 736813 w 3187641"/>
              <a:gd name="connsiteY4" fmla="*/ 0 h 347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641" h="3472657">
                <a:moveTo>
                  <a:pt x="736813" y="0"/>
                </a:moveTo>
                <a:lnTo>
                  <a:pt x="3187641" y="236478"/>
                </a:lnTo>
                <a:lnTo>
                  <a:pt x="1772320" y="3472657"/>
                </a:lnTo>
                <a:lnTo>
                  <a:pt x="0" y="3300025"/>
                </a:lnTo>
                <a:lnTo>
                  <a:pt x="736813" y="0"/>
                </a:lnTo>
                <a:close/>
              </a:path>
            </a:pathLst>
          </a:custGeom>
          <a:gradFill flip="none" rotWithShape="1">
            <a:gsLst>
              <a:gs pos="98000">
                <a:srgbClr val="053264"/>
              </a:gs>
              <a:gs pos="51000">
                <a:srgbClr val="027FB5"/>
              </a:gs>
              <a:gs pos="0">
                <a:srgbClr val="00B9F2"/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3" name="Parallelogram 10"/>
          <p:cNvSpPr/>
          <p:nvPr/>
        </p:nvSpPr>
        <p:spPr bwMode="auto">
          <a:xfrm rot="5400000" flipV="1">
            <a:off x="5295901" y="-38098"/>
            <a:ext cx="1600198" cy="12191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gradFill flip="none" rotWithShape="1">
            <a:gsLst>
              <a:gs pos="100000">
                <a:srgbClr val="00B9F2"/>
              </a:gs>
              <a:gs pos="10000">
                <a:srgbClr val="053264"/>
              </a:gs>
            </a:gsLst>
            <a:lin ang="3780000" scaled="0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08" y="2489995"/>
            <a:ext cx="6073985" cy="1878011"/>
          </a:xfrm>
          <a:prstGeom prst="rect">
            <a:avLst/>
          </a:prstGeom>
        </p:spPr>
      </p:pic>
      <p:sp>
        <p:nvSpPr>
          <p:cNvPr id="12" name="Parallelogram 10"/>
          <p:cNvSpPr/>
          <p:nvPr userDrawn="1"/>
        </p:nvSpPr>
        <p:spPr bwMode="auto">
          <a:xfrm rot="5400000" flipH="1">
            <a:off x="5320618" y="-642728"/>
            <a:ext cx="1555939" cy="12227867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  <a:gd name="connsiteX0" fmla="*/ 1085273 w 2777078"/>
              <a:gd name="connsiteY0" fmla="*/ 35863 h 12227861"/>
              <a:gd name="connsiteX1" fmla="*/ 2358932 w 2777078"/>
              <a:gd name="connsiteY1" fmla="*/ 0 h 12227861"/>
              <a:gd name="connsiteX2" fmla="*/ 2777078 w 2777078"/>
              <a:gd name="connsiteY2" fmla="*/ 12227861 h 12227861"/>
              <a:gd name="connsiteX3" fmla="*/ 0 w 2777078"/>
              <a:gd name="connsiteY3" fmla="*/ 12227861 h 12227861"/>
              <a:gd name="connsiteX4" fmla="*/ 1085273 w 2777078"/>
              <a:gd name="connsiteY4" fmla="*/ 35863 h 12227861"/>
              <a:gd name="connsiteX0" fmla="*/ 273578 w 1965383"/>
              <a:gd name="connsiteY0" fmla="*/ 35863 h 12245793"/>
              <a:gd name="connsiteX1" fmla="*/ 1547237 w 1965383"/>
              <a:gd name="connsiteY1" fmla="*/ 0 h 12245793"/>
              <a:gd name="connsiteX2" fmla="*/ 1965383 w 1965383"/>
              <a:gd name="connsiteY2" fmla="*/ 12227861 h 12245793"/>
              <a:gd name="connsiteX3" fmla="*/ 0 w 1965383"/>
              <a:gd name="connsiteY3" fmla="*/ 12245793 h 12245793"/>
              <a:gd name="connsiteX4" fmla="*/ 273578 w 1965383"/>
              <a:gd name="connsiteY4" fmla="*/ 35863 h 12245793"/>
              <a:gd name="connsiteX0" fmla="*/ 0 w 2257531"/>
              <a:gd name="connsiteY0" fmla="*/ 17934 h 12245793"/>
              <a:gd name="connsiteX1" fmla="*/ 1839385 w 2257531"/>
              <a:gd name="connsiteY1" fmla="*/ 0 h 12245793"/>
              <a:gd name="connsiteX2" fmla="*/ 2257531 w 2257531"/>
              <a:gd name="connsiteY2" fmla="*/ 12227861 h 12245793"/>
              <a:gd name="connsiteX3" fmla="*/ 292148 w 2257531"/>
              <a:gd name="connsiteY3" fmla="*/ 12245793 h 12245793"/>
              <a:gd name="connsiteX4" fmla="*/ 0 w 2257531"/>
              <a:gd name="connsiteY4" fmla="*/ 17934 h 12245793"/>
              <a:gd name="connsiteX0" fmla="*/ 0 w 2257531"/>
              <a:gd name="connsiteY0" fmla="*/ 17934 h 12245793"/>
              <a:gd name="connsiteX1" fmla="*/ 1445837 w 2257531"/>
              <a:gd name="connsiteY1" fmla="*/ 0 h 12245793"/>
              <a:gd name="connsiteX2" fmla="*/ 2257531 w 2257531"/>
              <a:gd name="connsiteY2" fmla="*/ 12227861 h 12245793"/>
              <a:gd name="connsiteX3" fmla="*/ 292148 w 2257531"/>
              <a:gd name="connsiteY3" fmla="*/ 12245793 h 12245793"/>
              <a:gd name="connsiteX4" fmla="*/ 0 w 2257531"/>
              <a:gd name="connsiteY4" fmla="*/ 17934 h 12245793"/>
              <a:gd name="connsiteX0" fmla="*/ 0 w 2134547"/>
              <a:gd name="connsiteY0" fmla="*/ 17934 h 12245793"/>
              <a:gd name="connsiteX1" fmla="*/ 1445837 w 2134547"/>
              <a:gd name="connsiteY1" fmla="*/ 0 h 12245793"/>
              <a:gd name="connsiteX2" fmla="*/ 2134547 w 2134547"/>
              <a:gd name="connsiteY2" fmla="*/ 12209931 h 12245793"/>
              <a:gd name="connsiteX3" fmla="*/ 292148 w 2134547"/>
              <a:gd name="connsiteY3" fmla="*/ 12245793 h 12245793"/>
              <a:gd name="connsiteX4" fmla="*/ 0 w 2134547"/>
              <a:gd name="connsiteY4" fmla="*/ 17934 h 12245793"/>
              <a:gd name="connsiteX0" fmla="*/ 0 w 2134547"/>
              <a:gd name="connsiteY0" fmla="*/ 17934 h 12227867"/>
              <a:gd name="connsiteX1" fmla="*/ 1445837 w 2134547"/>
              <a:gd name="connsiteY1" fmla="*/ 0 h 12227867"/>
              <a:gd name="connsiteX2" fmla="*/ 2134547 w 2134547"/>
              <a:gd name="connsiteY2" fmla="*/ 12209931 h 12227867"/>
              <a:gd name="connsiteX3" fmla="*/ 242953 w 2134547"/>
              <a:gd name="connsiteY3" fmla="*/ 12227867 h 12227867"/>
              <a:gd name="connsiteX4" fmla="*/ 0 w 2134547"/>
              <a:gd name="connsiteY4" fmla="*/ 17934 h 12227867"/>
              <a:gd name="connsiteX0" fmla="*/ 0 w 2134546"/>
              <a:gd name="connsiteY0" fmla="*/ 17934 h 12227867"/>
              <a:gd name="connsiteX1" fmla="*/ 1445837 w 2134546"/>
              <a:gd name="connsiteY1" fmla="*/ 0 h 12227867"/>
              <a:gd name="connsiteX2" fmla="*/ 2134546 w 2134546"/>
              <a:gd name="connsiteY2" fmla="*/ 12222126 h 12227867"/>
              <a:gd name="connsiteX3" fmla="*/ 242953 w 2134546"/>
              <a:gd name="connsiteY3" fmla="*/ 12227867 h 12227867"/>
              <a:gd name="connsiteX4" fmla="*/ 0 w 2134546"/>
              <a:gd name="connsiteY4" fmla="*/ 17934 h 12227867"/>
              <a:gd name="connsiteX0" fmla="*/ 0 w 2134546"/>
              <a:gd name="connsiteY0" fmla="*/ 17934 h 12227867"/>
              <a:gd name="connsiteX1" fmla="*/ 1445837 w 2134546"/>
              <a:gd name="connsiteY1" fmla="*/ 0 h 12227867"/>
              <a:gd name="connsiteX2" fmla="*/ 2134546 w 2134546"/>
              <a:gd name="connsiteY2" fmla="*/ 12222126 h 12227867"/>
              <a:gd name="connsiteX3" fmla="*/ 234590 w 2134546"/>
              <a:gd name="connsiteY3" fmla="*/ 12227867 h 12227867"/>
              <a:gd name="connsiteX4" fmla="*/ 0 w 2134546"/>
              <a:gd name="connsiteY4" fmla="*/ 17934 h 1222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4546" h="12227867">
                <a:moveTo>
                  <a:pt x="0" y="17934"/>
                </a:moveTo>
                <a:lnTo>
                  <a:pt x="1445837" y="0"/>
                </a:lnTo>
                <a:lnTo>
                  <a:pt x="2134546" y="12222126"/>
                </a:lnTo>
                <a:lnTo>
                  <a:pt x="234590" y="12227867"/>
                </a:lnTo>
                <a:lnTo>
                  <a:pt x="0" y="17934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16" name="Parallelogram 10"/>
          <p:cNvSpPr/>
          <p:nvPr userDrawn="1"/>
        </p:nvSpPr>
        <p:spPr bwMode="auto">
          <a:xfrm rot="5400000" flipH="1">
            <a:off x="4922486" y="-4888259"/>
            <a:ext cx="2364960" cy="12209928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  <a:gd name="connsiteX0" fmla="*/ 1085273 w 3244418"/>
              <a:gd name="connsiteY0" fmla="*/ 1 h 12191999"/>
              <a:gd name="connsiteX1" fmla="*/ 2777078 w 3244418"/>
              <a:gd name="connsiteY1" fmla="*/ 0 h 12191999"/>
              <a:gd name="connsiteX2" fmla="*/ 3244417 w 3244418"/>
              <a:gd name="connsiteY2" fmla="*/ 12191999 h 12191999"/>
              <a:gd name="connsiteX3" fmla="*/ 0 w 3244418"/>
              <a:gd name="connsiteY3" fmla="*/ 12191999 h 12191999"/>
              <a:gd name="connsiteX4" fmla="*/ 1085273 w 3244418"/>
              <a:gd name="connsiteY4" fmla="*/ 1 h 12191999"/>
              <a:gd name="connsiteX0" fmla="*/ 1085273 w 3244417"/>
              <a:gd name="connsiteY0" fmla="*/ 17930 h 12209928"/>
              <a:gd name="connsiteX1" fmla="*/ 2309739 w 3244417"/>
              <a:gd name="connsiteY1" fmla="*/ 0 h 12209928"/>
              <a:gd name="connsiteX2" fmla="*/ 3244417 w 3244417"/>
              <a:gd name="connsiteY2" fmla="*/ 12209928 h 12209928"/>
              <a:gd name="connsiteX3" fmla="*/ 0 w 3244417"/>
              <a:gd name="connsiteY3" fmla="*/ 12209928 h 12209928"/>
              <a:gd name="connsiteX4" fmla="*/ 1085273 w 3244417"/>
              <a:gd name="connsiteY4" fmla="*/ 17930 h 12209928"/>
              <a:gd name="connsiteX0" fmla="*/ 1085273 w 3244417"/>
              <a:gd name="connsiteY0" fmla="*/ 17930 h 12209928"/>
              <a:gd name="connsiteX1" fmla="*/ 2186755 w 3244417"/>
              <a:gd name="connsiteY1" fmla="*/ 0 h 12209928"/>
              <a:gd name="connsiteX2" fmla="*/ 3244417 w 3244417"/>
              <a:gd name="connsiteY2" fmla="*/ 12209928 h 12209928"/>
              <a:gd name="connsiteX3" fmla="*/ 0 w 3244417"/>
              <a:gd name="connsiteY3" fmla="*/ 12209928 h 12209928"/>
              <a:gd name="connsiteX4" fmla="*/ 1085273 w 3244417"/>
              <a:gd name="connsiteY4" fmla="*/ 17930 h 1220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4417" h="12209928">
                <a:moveTo>
                  <a:pt x="1085273" y="17930"/>
                </a:moveTo>
                <a:lnTo>
                  <a:pt x="2186755" y="0"/>
                </a:lnTo>
                <a:lnTo>
                  <a:pt x="3244417" y="12209928"/>
                </a:lnTo>
                <a:lnTo>
                  <a:pt x="0" y="12209928"/>
                </a:lnTo>
                <a:lnTo>
                  <a:pt x="1085273" y="1793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13" name="Parallelogram 10"/>
          <p:cNvSpPr/>
          <p:nvPr userDrawn="1"/>
        </p:nvSpPr>
        <p:spPr bwMode="auto">
          <a:xfrm rot="5400000" flipH="1">
            <a:off x="5083850" y="-5083848"/>
            <a:ext cx="2024302" cy="12191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19" name="Parallelogram 10"/>
          <p:cNvSpPr/>
          <p:nvPr userDrawn="1"/>
        </p:nvSpPr>
        <p:spPr bwMode="auto">
          <a:xfrm rot="16200000">
            <a:off x="4904554" y="-454481"/>
            <a:ext cx="2364960" cy="12209928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  <a:gd name="connsiteX0" fmla="*/ 1085273 w 3244418"/>
              <a:gd name="connsiteY0" fmla="*/ 1 h 12191999"/>
              <a:gd name="connsiteX1" fmla="*/ 2777078 w 3244418"/>
              <a:gd name="connsiteY1" fmla="*/ 0 h 12191999"/>
              <a:gd name="connsiteX2" fmla="*/ 3244417 w 3244418"/>
              <a:gd name="connsiteY2" fmla="*/ 12191999 h 12191999"/>
              <a:gd name="connsiteX3" fmla="*/ 0 w 3244418"/>
              <a:gd name="connsiteY3" fmla="*/ 12191999 h 12191999"/>
              <a:gd name="connsiteX4" fmla="*/ 1085273 w 3244418"/>
              <a:gd name="connsiteY4" fmla="*/ 1 h 12191999"/>
              <a:gd name="connsiteX0" fmla="*/ 1085273 w 3244417"/>
              <a:gd name="connsiteY0" fmla="*/ 17930 h 12209928"/>
              <a:gd name="connsiteX1" fmla="*/ 2309739 w 3244417"/>
              <a:gd name="connsiteY1" fmla="*/ 0 h 12209928"/>
              <a:gd name="connsiteX2" fmla="*/ 3244417 w 3244417"/>
              <a:gd name="connsiteY2" fmla="*/ 12209928 h 12209928"/>
              <a:gd name="connsiteX3" fmla="*/ 0 w 3244417"/>
              <a:gd name="connsiteY3" fmla="*/ 12209928 h 12209928"/>
              <a:gd name="connsiteX4" fmla="*/ 1085273 w 3244417"/>
              <a:gd name="connsiteY4" fmla="*/ 17930 h 12209928"/>
              <a:gd name="connsiteX0" fmla="*/ 1085273 w 3244417"/>
              <a:gd name="connsiteY0" fmla="*/ 17930 h 12209928"/>
              <a:gd name="connsiteX1" fmla="*/ 2186755 w 3244417"/>
              <a:gd name="connsiteY1" fmla="*/ 0 h 12209928"/>
              <a:gd name="connsiteX2" fmla="*/ 3244417 w 3244417"/>
              <a:gd name="connsiteY2" fmla="*/ 12209928 h 12209928"/>
              <a:gd name="connsiteX3" fmla="*/ 0 w 3244417"/>
              <a:gd name="connsiteY3" fmla="*/ 12209928 h 12209928"/>
              <a:gd name="connsiteX4" fmla="*/ 1085273 w 3244417"/>
              <a:gd name="connsiteY4" fmla="*/ 17930 h 1220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4417" h="12209928">
                <a:moveTo>
                  <a:pt x="1085273" y="17930"/>
                </a:moveTo>
                <a:lnTo>
                  <a:pt x="2186755" y="0"/>
                </a:lnTo>
                <a:lnTo>
                  <a:pt x="3244417" y="12209928"/>
                </a:lnTo>
                <a:lnTo>
                  <a:pt x="0" y="12209928"/>
                </a:lnTo>
                <a:lnTo>
                  <a:pt x="1085273" y="17930"/>
                </a:lnTo>
                <a:close/>
              </a:path>
            </a:pathLst>
          </a:custGeom>
          <a:solidFill>
            <a:schemeClr val="accent4">
              <a:alpha val="3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10" name="Parallelogram 10"/>
          <p:cNvSpPr/>
          <p:nvPr userDrawn="1"/>
        </p:nvSpPr>
        <p:spPr bwMode="auto">
          <a:xfrm rot="5400000" flipV="1">
            <a:off x="5083849" y="-268081"/>
            <a:ext cx="2024302" cy="12227861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24568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828800"/>
            <a:ext cx="10369296" cy="3429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FD86-78C4-084A-B0B5-04A7A3431B39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682625"/>
            <a:ext cx="10826496" cy="369332"/>
          </a:xfrm>
        </p:spPr>
        <p:txBody>
          <a:bodyPr/>
          <a:lstStyle>
            <a:lvl1pPr>
              <a:defRPr lang="en-US" sz="2400" b="1" kern="1200" spc="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82625" y="1097309"/>
            <a:ext cx="10826496" cy="246221"/>
          </a:xfrm>
        </p:spPr>
        <p:txBody>
          <a:bodyPr anchor="t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914400" y="1828804"/>
            <a:ext cx="10369296" cy="342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DF95B-0B80-6A4D-A813-6F9D9F38EBA2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Tagl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2625"/>
            <a:ext cx="10826496" cy="369332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10369296" cy="3429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defRPr sz="1400"/>
            </a:lvl4pPr>
            <a:lvl5pPr>
              <a:lnSpc>
                <a:spcPts val="1800"/>
              </a:lnSpc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87263" y="6177085"/>
            <a:ext cx="10826495" cy="215444"/>
          </a:xfrm>
        </p:spPr>
        <p:txBody>
          <a:bodyPr anchor="b">
            <a:spAutoFit/>
          </a:bodyPr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SzPts val="1100"/>
              <a:buFont typeface="Arial"/>
              <a:buNone/>
              <a:tabLst/>
              <a:defRPr lang="en-US" sz="1400" b="0" i="1" kern="1200" baseline="0" dirty="0" smtClean="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Click to Edit Tagline (optional)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5AC9-5819-304B-AB8A-EC561A98EE59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Content and Tagl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2625"/>
            <a:ext cx="10826496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8"/>
          </p:nvPr>
        </p:nvSpPr>
        <p:spPr>
          <a:xfrm>
            <a:off x="914400" y="1828800"/>
            <a:ext cx="10369296" cy="3429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76409" y="1514615"/>
            <a:ext cx="1219201" cy="9144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eaLnBrk="0" hangingPunct="0">
              <a:lnSpc>
                <a:spcPts val="1800"/>
              </a:lnSpc>
            </a:pPr>
            <a:endParaRPr lang="en-US" sz="1400" b="1" dirty="0"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097309"/>
            <a:ext cx="10826496" cy="246221"/>
          </a:xfrm>
        </p:spPr>
        <p:txBody>
          <a:bodyPr vert="horz" wrap="square" lIns="0" tIns="0" rIns="0" bIns="0" rtlCol="0" anchor="t">
            <a:sp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lang="en-US" sz="1600" b="1" kern="1200" dirty="0" smtClean="0">
                <a:solidFill>
                  <a:srgbClr val="94E6FF"/>
                </a:solidFill>
                <a:latin typeface="+mj-lt"/>
                <a:ea typeface="+mj-ea"/>
                <a:cs typeface="Arial"/>
              </a:defRPr>
            </a:lvl1pPr>
            <a:lvl2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2pPr>
            <a:lvl3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3pPr>
            <a:lvl4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4pPr>
            <a:lvl5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0" y="6185356"/>
            <a:ext cx="10826496" cy="215444"/>
          </a:xfrm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400" b="0" i="1" baseline="0">
                <a:solidFill>
                  <a:schemeClr val="tx2"/>
                </a:solidFill>
              </a:defRPr>
            </a:lvl1pPr>
            <a:lvl2pPr marL="0" indent="0" algn="r">
              <a:buNone/>
              <a:defRPr sz="1600"/>
            </a:lvl2pPr>
            <a:lvl3pPr marL="0" indent="0" algn="r">
              <a:buNone/>
              <a:defRPr sz="1600"/>
            </a:lvl3pPr>
            <a:lvl4pPr marL="0" indent="0" algn="r">
              <a:buNone/>
              <a:defRPr sz="1600"/>
            </a:lvl4pPr>
            <a:lvl5pPr marL="0" indent="0" algn="r">
              <a:buNone/>
              <a:defRPr sz="1600"/>
            </a:lvl5pPr>
          </a:lstStyle>
          <a:p>
            <a:pPr lvl="0"/>
            <a:r>
              <a:rPr lang="en-US" dirty="0"/>
              <a:t>Click to Edit Tagline (optional)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6409" y="1514615"/>
            <a:ext cx="1219201" cy="9144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eaLnBrk="0" hangingPunct="0">
              <a:lnSpc>
                <a:spcPts val="1800"/>
              </a:lnSpc>
            </a:pPr>
            <a:endParaRPr lang="en-US" sz="1400" b="1" dirty="0">
              <a:ea typeface="+mn-ea"/>
              <a:cs typeface="+mn-cs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F111-1245-FB4C-ACB7-129F68E66232}" type="datetime1">
              <a:rPr lang="en-US" smtClean="0"/>
              <a:t>4/29/2019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7399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21C6-642C-6F4C-B53C-06F3F35CEF14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without Graphic (center justifi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E3BE2-FFFE-0B46-AE5A-CBB4C5FEC6FC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994C-B8B3-A740-949B-C8D716F26A7F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rgbClr val="0078C3"/>
            </a:gs>
            <a:gs pos="100000">
              <a:srgbClr val="0A144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10"/>
          <p:cNvSpPr/>
          <p:nvPr/>
        </p:nvSpPr>
        <p:spPr bwMode="auto">
          <a:xfrm flipV="1">
            <a:off x="8866909" y="0"/>
            <a:ext cx="3325091" cy="6865698"/>
          </a:xfrm>
          <a:custGeom>
            <a:avLst/>
            <a:gdLst>
              <a:gd name="connsiteX0" fmla="*/ 0 w 5497956"/>
              <a:gd name="connsiteY0" fmla="*/ 0 h 6858000"/>
              <a:gd name="connsiteX1" fmla="*/ 5497956 w 5497956"/>
              <a:gd name="connsiteY1" fmla="*/ 0 h 6858000"/>
              <a:gd name="connsiteX2" fmla="*/ 5497956 w 5497956"/>
              <a:gd name="connsiteY2" fmla="*/ 6858000 h 6858000"/>
              <a:gd name="connsiteX3" fmla="*/ 0 w 5497956"/>
              <a:gd name="connsiteY3" fmla="*/ 6858000 h 6858000"/>
              <a:gd name="connsiteX4" fmla="*/ 0 w 5497956"/>
              <a:gd name="connsiteY4" fmla="*/ 0 h 6858000"/>
              <a:gd name="connsiteX0" fmla="*/ 0 w 5497956"/>
              <a:gd name="connsiteY0" fmla="*/ 0 h 6865697"/>
              <a:gd name="connsiteX1" fmla="*/ 5497956 w 5497956"/>
              <a:gd name="connsiteY1" fmla="*/ 0 h 6865697"/>
              <a:gd name="connsiteX2" fmla="*/ 5497956 w 5497956"/>
              <a:gd name="connsiteY2" fmla="*/ 6858000 h 6865697"/>
              <a:gd name="connsiteX3" fmla="*/ 2747818 w 5497956"/>
              <a:gd name="connsiteY3" fmla="*/ 6865697 h 6865697"/>
              <a:gd name="connsiteX4" fmla="*/ 0 w 5497956"/>
              <a:gd name="connsiteY4" fmla="*/ 0 h 686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956" h="6865697">
                <a:moveTo>
                  <a:pt x="0" y="0"/>
                </a:moveTo>
                <a:lnTo>
                  <a:pt x="5497956" y="0"/>
                </a:lnTo>
                <a:lnTo>
                  <a:pt x="5497956" y="6858000"/>
                </a:lnTo>
                <a:lnTo>
                  <a:pt x="2747818" y="6865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10" name="Parallelogram 10"/>
          <p:cNvSpPr/>
          <p:nvPr/>
        </p:nvSpPr>
        <p:spPr bwMode="auto">
          <a:xfrm rot="5400000" flipH="1">
            <a:off x="5083849" y="-5083848"/>
            <a:ext cx="2024302" cy="12191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12" name="Parallelogram 10"/>
          <p:cNvSpPr/>
          <p:nvPr/>
        </p:nvSpPr>
        <p:spPr bwMode="auto">
          <a:xfrm rot="16200000" flipH="1" flipV="1">
            <a:off x="5083850" y="-250150"/>
            <a:ext cx="2024302" cy="12191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charset="0"/>
              <a:ea typeface="ＭＳ Ｐゴシック" pitchFamily="16" charset="-128"/>
              <a:cs typeface="ＭＳ Ｐゴシック" pitchFamily="-97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1" y="3512743"/>
            <a:ext cx="8221903" cy="338554"/>
          </a:xfrm>
          <a:noFill/>
        </p:spPr>
        <p:txBody>
          <a:bodyPr wrap="square"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732670"/>
            <a:ext cx="8683723" cy="738664"/>
          </a:xfrm>
        </p:spPr>
        <p:txBody>
          <a:bodyPr wrap="square"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4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Section 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F20F-8413-1548-BF61-558511100DB7}" type="datetime1">
              <a:rPr lang="en-US" smtClean="0"/>
              <a:t>4/29/2019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856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5000">
              <a:srgbClr val="053264"/>
            </a:gs>
            <a:gs pos="0">
              <a:srgbClr val="00B9F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82625"/>
            <a:ext cx="10826496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0"/>
            <a:ext cx="10361957" cy="34290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3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7E69C-4D79-BB49-9350-1FEE210EB4F7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7300" y="6356350"/>
            <a:ext cx="506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463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6800" r:id="rId1"/>
    <p:sldLayoutId id="2147486801" r:id="rId2"/>
    <p:sldLayoutId id="2147486802" r:id="rId3"/>
    <p:sldLayoutId id="2147486803" r:id="rId4"/>
    <p:sldLayoutId id="2147486804" r:id="rId5"/>
    <p:sldLayoutId id="2147486805" r:id="rId6"/>
    <p:sldLayoutId id="2147486806" r:id="rId7"/>
    <p:sldLayoutId id="2147486807" r:id="rId8"/>
    <p:sldLayoutId id="2147486808" r:id="rId9"/>
    <p:sldLayoutId id="2147486809" r:id="rId10"/>
    <p:sldLayoutId id="2147486810" r:id="rId11"/>
    <p:sldLayoutId id="2147486811" r:id="rId12"/>
    <p:sldLayoutId id="2147486812" r:id="rId13"/>
    <p:sldLayoutId id="2147486816" r:id="rId14"/>
  </p:sldLayoutIdLst>
  <p:transition spd="med">
    <p:fade/>
  </p:transition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176213" indent="-176213" algn="l" defTabSz="4572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Arial"/>
        <a:buChar char="•"/>
        <a:defRPr sz="2000" b="1" kern="1200">
          <a:solidFill>
            <a:schemeClr val="tx1"/>
          </a:solidFill>
          <a:latin typeface="+mn-lt"/>
          <a:ea typeface="+mn-ea"/>
          <a:cs typeface="Arial"/>
        </a:defRPr>
      </a:lvl1pPr>
      <a:lvl2pPr marL="457200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800" b="1" kern="1200">
          <a:solidFill>
            <a:schemeClr val="tx1"/>
          </a:solidFill>
          <a:latin typeface="+mn-lt"/>
          <a:ea typeface="+mn-ea"/>
          <a:cs typeface="Arial"/>
        </a:defRPr>
      </a:lvl2pPr>
      <a:lvl3pPr marL="795528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600" b="1" kern="1200">
          <a:solidFill>
            <a:schemeClr val="tx1"/>
          </a:solidFill>
          <a:latin typeface="+mn-lt"/>
          <a:ea typeface="+mn-ea"/>
          <a:cs typeface="Arial"/>
        </a:defRPr>
      </a:lvl3pPr>
      <a:lvl4pPr marL="1216152" indent="-173736" algn="l" defTabSz="4572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400" b="1" kern="1200">
          <a:solidFill>
            <a:schemeClr val="tx1"/>
          </a:solidFill>
          <a:latin typeface="+mn-lt"/>
          <a:ea typeface="+mn-ea"/>
          <a:cs typeface="Arial"/>
        </a:defRPr>
      </a:lvl4pPr>
      <a:lvl5pPr marL="1546225" indent="-176213" algn="l" defTabSz="457200" rtl="0" eaLnBrk="1" latinLnBrk="0" hangingPunct="1">
        <a:lnSpc>
          <a:spcPts val="19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lang="en-US" sz="1400" b="1" kern="1200" dirty="0">
          <a:solidFill>
            <a:schemeClr val="tx1"/>
          </a:solidFill>
          <a:latin typeface="+mn-lt"/>
          <a:ea typeface="+mn-ea"/>
          <a:cs typeface="Arial"/>
        </a:defRPr>
      </a:lvl5pPr>
      <a:lvl6pPr marL="1773238" indent="-177800" algn="l" defTabSz="401638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tabLst>
          <a:tab pos="1484313" algn="l"/>
        </a:tabLst>
        <a:defRPr sz="1400" b="1" kern="1200">
          <a:solidFill>
            <a:schemeClr val="tx1"/>
          </a:solidFill>
          <a:latin typeface="Arial"/>
          <a:ea typeface="+mn-ea"/>
          <a:cs typeface="Arial"/>
        </a:defRPr>
      </a:lvl6pPr>
      <a:lvl7pPr marL="2062163" indent="-1762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7pPr>
      <a:lvl8pPr marL="2286000" indent="-173038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8pPr>
      <a:lvl9pPr marL="2452688" indent="-1635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gis.com/apps/Cascade/index.html?appid=56de8f62cf804c9899340438b401304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ssioncity.maps.arcgis.com/apps/MapTour/index.html?appid=5afdbed13fad458cb6288c46a0bad060" TargetMode="External"/><Relationship Id="rId2" Type="http://schemas.openxmlformats.org/officeDocument/2006/relationships/hyperlink" Target="https://sccgis.maps.arcgis.com/apps/Cascade/index.html?appid=a9c674c96e174788a4deea18ce660686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arcgis.com/apps/MapSeries/index.html?appid=d4d864cec7b8488b9936ccfcd3d0a8e2" TargetMode="External"/><Relationship Id="rId4" Type="http://schemas.openxmlformats.org/officeDocument/2006/relationships/hyperlink" Target="https://nrcs.maps.arcgis.com/apps/Shortlist/index.html?appid=78fbcb7f505a492793f25a2c28bd9ca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maps.arcgis.com/en/my-stori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esri.com/community/story-maps-beta-feedback" TargetMode="External"/><Relationship Id="rId2" Type="http://schemas.openxmlformats.org/officeDocument/2006/relationships/hyperlink" Target="https://www.esri.com/en-us/arcgis/products/arcgis-storymaps/overview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maps-nextgen.arcgis.com/beta/stori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unity.esri.com/community/story-maps-beta-feedback" TargetMode="External"/><Relationship Id="rId3" Type="http://schemas.openxmlformats.org/officeDocument/2006/relationships/hyperlink" Target="https://storymaps.arcgis.com/en/faq/#question15" TargetMode="External"/><Relationship Id="rId7" Type="http://schemas.openxmlformats.org/officeDocument/2006/relationships/hyperlink" Target="https://www.esri.com/en-us/arcgis/products/arcgis-storymaps/overview" TargetMode="External"/><Relationship Id="rId2" Type="http://schemas.openxmlformats.org/officeDocument/2006/relationships/hyperlink" Target="https://storymaps.arcgis.com/en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sri.com/training/learning-plans/" TargetMode="External"/><Relationship Id="rId5" Type="http://schemas.openxmlformats.org/officeDocument/2006/relationships/hyperlink" Target="https://www.esri.com/arcgis-blog/products/arcgis-enterprise/uncategorized/create-a-story-map-tour-using-a-spreadsheet/" TargetMode="External"/><Relationship Id="rId4" Type="http://schemas.openxmlformats.org/officeDocument/2006/relationships/hyperlink" Target="https://www.arcgis.com/apps/MapJournal/index.html?appid=8349ab77b17147deb22f58c9a9133766" TargetMode="External"/><Relationship Id="rId9" Type="http://schemas.openxmlformats.org/officeDocument/2006/relationships/hyperlink" Target="https://www.arcgis.com/apps/Cascade/index.html?appid=dcd5d01e2b0342fe90cf3b8ca9ab830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rcgis-content.maps.arcgis.com/apps/Cascade/index.html?appid=ca7e12f6e8c0474bb4269889bda8ce41" TargetMode="External"/><Relationship Id="rId13" Type="http://schemas.openxmlformats.org/officeDocument/2006/relationships/hyperlink" Target="https://virginiabehm.maps.arcgis.com/apps/Cascade/index.html?appid=18e425a6057945af9ad56e8af989a656" TargetMode="External"/><Relationship Id="rId3" Type="http://schemas.openxmlformats.org/officeDocument/2006/relationships/hyperlink" Target="https://www.arcgis.com/apps/MapJournal/index.html?appid=f5b31497cffe40f2820943589fb34aec" TargetMode="External"/><Relationship Id="rId7" Type="http://schemas.openxmlformats.org/officeDocument/2006/relationships/hyperlink" Target="http://gis.bergmannpc.com/awards_tour/" TargetMode="External"/><Relationship Id="rId12" Type="http://schemas.openxmlformats.org/officeDocument/2006/relationships/hyperlink" Target="https://earthjustice.org/features/oil-water-and-steel-the-dakota-access-pipeline" TargetMode="External"/><Relationship Id="rId2" Type="http://schemas.openxmlformats.org/officeDocument/2006/relationships/hyperlink" Target="https://rotary.maps.arcgis.com/apps/Cascade/index.html?appid=075ac7208b4a4962926c8396435f3c6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phl.maps.arcgis.com/apps/MapJournal/index.html?appid=8eb3e52a55b34e92821fc1217b1003dc" TargetMode="External"/><Relationship Id="rId11" Type="http://schemas.openxmlformats.org/officeDocument/2006/relationships/hyperlink" Target="https://www.arcgis.com/apps/Cascade/index.html?appid=5768d4a5c2814179bef188c8cb7a0035" TargetMode="External"/><Relationship Id="rId5" Type="http://schemas.openxmlformats.org/officeDocument/2006/relationships/hyperlink" Target="http://www.cergysoit.fr/carto/" TargetMode="External"/><Relationship Id="rId10" Type="http://schemas.openxmlformats.org/officeDocument/2006/relationships/hyperlink" Target="https://www.arcgis.com/apps/Cascade/index.html?appid=36b4887370d141fcbb35392f996c82d9" TargetMode="External"/><Relationship Id="rId4" Type="http://schemas.openxmlformats.org/officeDocument/2006/relationships/hyperlink" Target="https://www.arcgis.com/apps/MapTour/index.html?appid=0b18a325919a413aa2d2723378405cb4" TargetMode="External"/><Relationship Id="rId9" Type="http://schemas.openxmlformats.org/officeDocument/2006/relationships/hyperlink" Target="http://apl.maps.arcgis.com/apps/MapJournal/index.html?appid=df5f94c0050b4075adfbba54fb13eae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Story Maps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Joanna Nishimura</a:t>
            </a:r>
          </a:p>
        </p:txBody>
      </p:sp>
    </p:spTree>
    <p:extLst>
      <p:ext uri="{BB962C8B-B14F-4D97-AF65-F5344CB8AC3E}">
        <p14:creationId xmlns:p14="http://schemas.microsoft.com/office/powerpoint/2010/main" val="235300819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428193"/>
            <a:ext cx="12192001" cy="914400"/>
          </a:xfrm>
        </p:spPr>
        <p:txBody>
          <a:bodyPr/>
          <a:lstStyle/>
          <a:p>
            <a:r>
              <a:rPr lang="en-US" dirty="0"/>
              <a:t>Joanna Nishimura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3465218"/>
            <a:ext cx="12192000" cy="914400"/>
          </a:xfrm>
        </p:spPr>
        <p:txBody>
          <a:bodyPr/>
          <a:lstStyle/>
          <a:p>
            <a:r>
              <a:rPr lang="en-US" dirty="0"/>
              <a:t>jnishimura@esri.com</a:t>
            </a:r>
          </a:p>
        </p:txBody>
      </p:sp>
    </p:spTree>
    <p:extLst>
      <p:ext uri="{BB962C8B-B14F-4D97-AF65-F5344CB8AC3E}">
        <p14:creationId xmlns:p14="http://schemas.microsoft.com/office/powerpoint/2010/main" val="137249122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8788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1D231D-075E-434E-AF77-88917AECB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10369296" cy="3429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12E830-B8F3-4438-858A-ED0541386AA3}"/>
              </a:ext>
            </a:extLst>
          </p:cNvPr>
          <p:cNvSpPr txBox="1">
            <a:spLocks/>
          </p:cNvSpPr>
          <p:nvPr/>
        </p:nvSpPr>
        <p:spPr>
          <a:xfrm>
            <a:off x="1066800" y="1981200"/>
            <a:ext cx="10369296" cy="34290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176213" indent="-176213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57200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795528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1216152" indent="-173736" algn="l" defTabSz="4572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1546225" indent="-176213" algn="l" defTabSz="4572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lang="en-US" sz="14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1773238" indent="-177800" algn="l" defTabSz="401638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tabLst>
                <a:tab pos="1484313" algn="l"/>
              </a:tabLst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062163" indent="-1762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2286000" indent="-173038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2452688" indent="-1635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r>
              <a:rPr lang="en-US" dirty="0"/>
              <a:t>What is a Story Map?</a:t>
            </a:r>
          </a:p>
          <a:p>
            <a:r>
              <a:rPr lang="en-US" dirty="0"/>
              <a:t>Story Map examples</a:t>
            </a:r>
          </a:p>
          <a:p>
            <a:r>
              <a:rPr lang="en-US" dirty="0"/>
              <a:t>Build your first Story Map</a:t>
            </a:r>
          </a:p>
          <a:p>
            <a:r>
              <a:rPr lang="en-US" dirty="0"/>
              <a:t>The road ahead</a:t>
            </a:r>
          </a:p>
          <a:p>
            <a:r>
              <a:rPr lang="en-US" dirty="0"/>
              <a:t>Build your first </a:t>
            </a:r>
            <a:r>
              <a:rPr lang="en-US" i="1" dirty="0" err="1"/>
              <a:t>StoryMap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9602071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Story Map?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8190AF8A-AE3D-401C-86EC-CB4D2F5AF3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346"/>
          <a:stretch/>
        </p:blipFill>
        <p:spPr>
          <a:xfrm>
            <a:off x="940776" y="1152437"/>
            <a:ext cx="10310447" cy="530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3046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1794EB-5FD2-4952-90DC-0813F7A48A31}"/>
              </a:ext>
            </a:extLst>
          </p:cNvPr>
          <p:cNvSpPr txBox="1">
            <a:spLocks/>
          </p:cNvSpPr>
          <p:nvPr/>
        </p:nvSpPr>
        <p:spPr>
          <a:xfrm>
            <a:off x="1066800" y="1981200"/>
            <a:ext cx="10369296" cy="34290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176213" indent="-176213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57200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795528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1216152" indent="-173736" algn="l" defTabSz="4572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1546225" indent="-176213" algn="l" defTabSz="4572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lang="en-US" sz="14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1773238" indent="-177800" algn="l" defTabSz="401638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tabLst>
                <a:tab pos="1484313" algn="l"/>
              </a:tabLst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062163" indent="-1762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2286000" indent="-173038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2452688" indent="-1635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r>
              <a:rPr lang="en-US" dirty="0">
                <a:hlinkClick r:id="rId2"/>
              </a:rPr>
              <a:t>Santa Cruz Steelhead</a:t>
            </a:r>
            <a:endParaRPr lang="en-US" dirty="0"/>
          </a:p>
          <a:p>
            <a:r>
              <a:rPr lang="en-US" dirty="0">
                <a:hlinkClick r:id="rId3"/>
              </a:rPr>
              <a:t>City of Santa Clara Development Projects</a:t>
            </a:r>
            <a:endParaRPr lang="en-US" dirty="0"/>
          </a:p>
          <a:p>
            <a:r>
              <a:rPr lang="en-US" dirty="0">
                <a:hlinkClick r:id="rId4"/>
              </a:rPr>
              <a:t>#</a:t>
            </a:r>
            <a:r>
              <a:rPr lang="en-US" dirty="0" err="1">
                <a:hlinkClick r:id="rId4"/>
              </a:rPr>
              <a:t>Fridaysonthefarm</a:t>
            </a:r>
            <a:endParaRPr lang="en-US" dirty="0"/>
          </a:p>
          <a:p>
            <a:r>
              <a:rPr lang="en-US" dirty="0">
                <a:hlinkClick r:id="rId5"/>
              </a:rPr>
              <a:t>Hurricane Irma Resource Catalog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2599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First Story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462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Ahead: Story Map vs </a:t>
            </a:r>
            <a:r>
              <a:rPr lang="en-US" dirty="0" err="1"/>
              <a:t>StoryMap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1366576"/>
            <a:ext cx="10369296" cy="3429000"/>
          </a:xfrm>
        </p:spPr>
        <p:txBody>
          <a:bodyPr/>
          <a:lstStyle/>
          <a:p>
            <a:r>
              <a:rPr lang="en-US" dirty="0"/>
              <a:t>Differences:</a:t>
            </a:r>
          </a:p>
          <a:p>
            <a:pPr lvl="1"/>
            <a:r>
              <a:rPr lang="en-US" dirty="0"/>
              <a:t>Builder process</a:t>
            </a:r>
          </a:p>
          <a:p>
            <a:pPr lvl="1"/>
            <a:r>
              <a:rPr lang="en-US" dirty="0"/>
              <a:t>Express maps</a:t>
            </a:r>
          </a:p>
          <a:p>
            <a:pPr lvl="1"/>
            <a:r>
              <a:rPr lang="en-US" dirty="0"/>
              <a:t>Publishing process</a:t>
            </a:r>
          </a:p>
          <a:p>
            <a:pPr lvl="1"/>
            <a:r>
              <a:rPr lang="en-US" dirty="0"/>
              <a:t>Mobile first</a:t>
            </a:r>
          </a:p>
          <a:p>
            <a:r>
              <a:rPr lang="en-US" dirty="0"/>
              <a:t>Will eventually replace Story Maps but no plans to phase out old story maps for many years</a:t>
            </a:r>
          </a:p>
          <a:p>
            <a:r>
              <a:rPr lang="en-US" dirty="0"/>
              <a:t>Beta test if you have an org AGOL account and access to essential apps bundle</a:t>
            </a:r>
          </a:p>
          <a:p>
            <a:r>
              <a:rPr lang="en-US" dirty="0"/>
              <a:t>Next generation of </a:t>
            </a:r>
            <a:r>
              <a:rPr lang="en-US" dirty="0" err="1"/>
              <a:t>StoryMaps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  <a:p>
            <a:r>
              <a:rPr lang="en-US" dirty="0"/>
              <a:t>Feedback: </a:t>
            </a:r>
            <a:r>
              <a:rPr lang="en-US" u="sng" dirty="0">
                <a:hlinkClick r:id="rId3"/>
              </a:rPr>
              <a:t>https://community.esri.com/community/story-maps-beta-feedback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2007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First </a:t>
            </a:r>
            <a:r>
              <a:rPr lang="en-US" i="1" dirty="0" err="1"/>
              <a:t>StoryMap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0830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Blogs, tips and tricks, gallery, tutorials: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  <a:p>
            <a:r>
              <a:rPr lang="en-US" dirty="0"/>
              <a:t>FAQs by Story Map template type: 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 </a:t>
            </a:r>
          </a:p>
          <a:p>
            <a:r>
              <a:rPr lang="en-US" dirty="0"/>
              <a:t>Custom CSS/HTML in your Story Maps: </a:t>
            </a:r>
            <a:r>
              <a:rPr lang="en-US" dirty="0">
                <a:hlinkClick r:id="rId4"/>
              </a:rPr>
              <a:t>link</a:t>
            </a:r>
            <a:endParaRPr lang="en-US" dirty="0"/>
          </a:p>
          <a:p>
            <a:r>
              <a:rPr lang="en-US" dirty="0"/>
              <a:t>Make a Map Tour Story Map from a CSV: </a:t>
            </a:r>
            <a:r>
              <a:rPr lang="en-US" dirty="0">
                <a:hlinkClick r:id="rId5"/>
              </a:rPr>
              <a:t>link</a:t>
            </a:r>
            <a:endParaRPr lang="en-US" dirty="0"/>
          </a:p>
          <a:p>
            <a:r>
              <a:rPr lang="en-US" dirty="0"/>
              <a:t>Story Map lesson plans: </a:t>
            </a:r>
            <a:r>
              <a:rPr lang="en-US" dirty="0">
                <a:hlinkClick r:id="rId6"/>
              </a:rPr>
              <a:t>link</a:t>
            </a:r>
            <a:endParaRPr lang="en-US" dirty="0"/>
          </a:p>
          <a:p>
            <a:r>
              <a:rPr lang="en-US" dirty="0"/>
              <a:t>Next generation of </a:t>
            </a:r>
            <a:r>
              <a:rPr lang="en-US" dirty="0" err="1"/>
              <a:t>StoryMaps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link</a:t>
            </a:r>
            <a:endParaRPr lang="en-US" dirty="0"/>
          </a:p>
          <a:p>
            <a:r>
              <a:rPr lang="en-US" dirty="0"/>
              <a:t>Beta test </a:t>
            </a:r>
            <a:r>
              <a:rPr lang="en-US" dirty="0" err="1"/>
              <a:t>StoryMaps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link</a:t>
            </a:r>
            <a:endParaRPr lang="en-US" dirty="0"/>
          </a:p>
          <a:p>
            <a:r>
              <a:rPr lang="en-US" dirty="0"/>
              <a:t>Make your Story Maps Sing: </a:t>
            </a:r>
            <a:r>
              <a:rPr lang="en-US" dirty="0">
                <a:hlinkClick r:id="rId9"/>
              </a:rPr>
              <a:t>link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6151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StoryMap</a:t>
            </a:r>
            <a:r>
              <a:rPr lang="en-US" dirty="0"/>
              <a:t> Ideas!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11277600" cy="3429000"/>
          </a:xfrm>
        </p:spPr>
        <p:txBody>
          <a:bodyPr numCol="2"/>
          <a:lstStyle/>
          <a:p>
            <a:pPr fontAlgn="ctr"/>
            <a:r>
              <a:rPr lang="en-US" dirty="0"/>
              <a:t>Annual reports </a:t>
            </a:r>
          </a:p>
          <a:p>
            <a:pPr lvl="1" fontAlgn="ctr"/>
            <a:r>
              <a:rPr lang="en-US" dirty="0">
                <a:hlinkClick r:id="rId2"/>
              </a:rPr>
              <a:t>Rotary International Annual Report</a:t>
            </a:r>
            <a:endParaRPr lang="en-US" dirty="0"/>
          </a:p>
          <a:p>
            <a:pPr lvl="1" fontAlgn="ctr"/>
            <a:r>
              <a:rPr lang="en-US" dirty="0">
                <a:hlinkClick r:id="rId3"/>
              </a:rPr>
              <a:t>Conserve Wildlife Foundation</a:t>
            </a:r>
            <a:endParaRPr lang="en-US" dirty="0"/>
          </a:p>
          <a:p>
            <a:pPr fontAlgn="ctr"/>
            <a:r>
              <a:rPr lang="en-US" dirty="0"/>
              <a:t>Introduce your staff</a:t>
            </a:r>
          </a:p>
          <a:p>
            <a:pPr lvl="1" fontAlgn="ctr"/>
            <a:r>
              <a:rPr lang="en-US" dirty="0">
                <a:hlinkClick r:id="rId4"/>
              </a:rPr>
              <a:t>Pro-West Team</a:t>
            </a:r>
            <a:endParaRPr lang="en-US" dirty="0"/>
          </a:p>
          <a:p>
            <a:pPr fontAlgn="ctr"/>
            <a:r>
              <a:rPr lang="en-US" dirty="0"/>
              <a:t>Promoting and Marketing Events</a:t>
            </a:r>
          </a:p>
          <a:p>
            <a:pPr lvl="1" fontAlgn="ctr"/>
            <a:r>
              <a:rPr lang="en-US" dirty="0">
                <a:hlinkClick r:id="rId5"/>
              </a:rPr>
              <a:t>Art Festival near Paris</a:t>
            </a:r>
            <a:endParaRPr lang="en-US" dirty="0"/>
          </a:p>
          <a:p>
            <a:pPr lvl="1" fontAlgn="ctr"/>
            <a:r>
              <a:rPr lang="en-US" dirty="0">
                <a:hlinkClick r:id="rId6"/>
              </a:rPr>
              <a:t>Philadelphia Marathon </a:t>
            </a:r>
            <a:endParaRPr lang="en-US" dirty="0"/>
          </a:p>
          <a:p>
            <a:pPr fontAlgn="ctr"/>
            <a:r>
              <a:rPr lang="en-US" dirty="0"/>
              <a:t>Project Information</a:t>
            </a:r>
          </a:p>
          <a:p>
            <a:pPr lvl="1" fontAlgn="ctr"/>
            <a:r>
              <a:rPr lang="en-US" dirty="0">
                <a:hlinkClick r:id="rId7"/>
              </a:rPr>
              <a:t>Bergmann Associates</a:t>
            </a:r>
            <a:endParaRPr lang="en-US" dirty="0"/>
          </a:p>
          <a:p>
            <a:pPr fontAlgn="ctr"/>
            <a:endParaRPr lang="en-US" dirty="0"/>
          </a:p>
          <a:p>
            <a:pPr fontAlgn="ctr"/>
            <a:r>
              <a:rPr lang="en-US" dirty="0"/>
              <a:t>Tutorials</a:t>
            </a:r>
          </a:p>
          <a:p>
            <a:pPr lvl="1" fontAlgn="ctr"/>
            <a:r>
              <a:rPr lang="en-US" dirty="0">
                <a:hlinkClick r:id="rId8"/>
              </a:rPr>
              <a:t>How to Smart Map</a:t>
            </a:r>
            <a:endParaRPr lang="en-US" dirty="0"/>
          </a:p>
          <a:p>
            <a:pPr fontAlgn="ctr"/>
            <a:r>
              <a:rPr lang="en-US" dirty="0"/>
              <a:t>Education</a:t>
            </a:r>
          </a:p>
          <a:p>
            <a:pPr lvl="1" fontAlgn="ctr"/>
            <a:r>
              <a:rPr lang="en-US" dirty="0">
                <a:hlinkClick r:id="rId9"/>
              </a:rPr>
              <a:t>Motion of Tectonic Plates</a:t>
            </a:r>
            <a:endParaRPr lang="en-US" dirty="0"/>
          </a:p>
          <a:p>
            <a:pPr lvl="1" fontAlgn="ctr"/>
            <a:r>
              <a:rPr lang="en-US" dirty="0">
                <a:hlinkClick r:id="rId10"/>
              </a:rPr>
              <a:t>The Bare Earth</a:t>
            </a:r>
            <a:endParaRPr lang="en-US" dirty="0"/>
          </a:p>
          <a:p>
            <a:pPr fontAlgn="ctr"/>
            <a:r>
              <a:rPr lang="en-US" dirty="0"/>
              <a:t>Public Engagement</a:t>
            </a:r>
          </a:p>
          <a:p>
            <a:pPr lvl="1" fontAlgn="ctr"/>
            <a:r>
              <a:rPr lang="en-US" dirty="0">
                <a:hlinkClick r:id="rId11"/>
              </a:rPr>
              <a:t>Friends of the Verde River</a:t>
            </a:r>
            <a:endParaRPr lang="en-US" dirty="0"/>
          </a:p>
          <a:p>
            <a:pPr fontAlgn="ctr"/>
            <a:r>
              <a:rPr lang="en-US" dirty="0"/>
              <a:t>Activism</a:t>
            </a:r>
          </a:p>
          <a:p>
            <a:pPr lvl="1" fontAlgn="ctr"/>
            <a:r>
              <a:rPr lang="en-US" dirty="0">
                <a:hlinkClick r:id="rId12"/>
              </a:rPr>
              <a:t>Earth Justice</a:t>
            </a:r>
            <a:endParaRPr lang="en-US" dirty="0"/>
          </a:p>
          <a:p>
            <a:pPr lvl="1" fontAlgn="ctr"/>
            <a:r>
              <a:rPr lang="en-US" dirty="0">
                <a:hlinkClick r:id="rId13"/>
              </a:rPr>
              <a:t>Orinoco Mining Belt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3409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Esri_Corporate_Template-Dark">
  <a:themeElements>
    <a:clrScheme name="Esri Branding Colors 2013_Blue Background 1">
      <a:dk1>
        <a:sysClr val="windowText" lastClr="000000"/>
      </a:dk1>
      <a:lt1>
        <a:sysClr val="window" lastClr="FFFFFF"/>
      </a:lt1>
      <a:dk2>
        <a:srgbClr val="007AC2"/>
      </a:dk2>
      <a:lt2>
        <a:srgbClr val="FFFF96"/>
      </a:lt2>
      <a:accent1>
        <a:srgbClr val="35AC46"/>
      </a:accent1>
      <a:accent2>
        <a:srgbClr val="AAD04B"/>
      </a:accent2>
      <a:accent3>
        <a:srgbClr val="F89927"/>
      </a:accent3>
      <a:accent4>
        <a:srgbClr val="00B9F2"/>
      </a:accent4>
      <a:accent5>
        <a:srgbClr val="8E499B"/>
      </a:accent5>
      <a:accent6>
        <a:srgbClr val="BE9969"/>
      </a:accent6>
      <a:hlink>
        <a:srgbClr val="C0E8FF"/>
      </a:hlink>
      <a:folHlink>
        <a:srgbClr val="81D0FF"/>
      </a:folHlink>
    </a:clrScheme>
    <a:fontScheme name="Esri-Aria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eaLnBrk="0" fontAlgn="base" hangingPunct="0">
          <a:spcBef>
            <a:spcPct val="0"/>
          </a:spcBef>
          <a:spcAft>
            <a:spcPct val="0"/>
          </a:spcAft>
          <a:defRPr sz="1400" b="1" dirty="0">
            <a:solidFill>
              <a:srgbClr val="000000"/>
            </a:solidFill>
            <a:latin typeface="Arial" charset="0"/>
            <a:ea typeface="ＭＳ Ｐゴシック" pitchFamily="16" charset="-128"/>
            <a:cs typeface="ＭＳ Ｐゴシック" pitchFamily="-97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31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effectLst/>
      </a:spPr>
      <a:bodyPr wrap="square" lIns="0" tIns="0" rIns="0" bIns="0" rtlCol="0">
        <a:noAutofit/>
      </a:bodyPr>
      <a:lstStyle>
        <a:defPPr algn="l" eaLnBrk="0" hangingPunct="0">
          <a:lnSpc>
            <a:spcPts val="1800"/>
          </a:lnSpc>
          <a:defRPr sz="1400" b="1" dirty="0" smtClean="0"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ri_Corporate_Template-Dark" id="{62A57839-816C-DD40-89BF-1C32BC75980C}" vid="{B3749CB9-E79A-FB42-8D76-A7C3AB67D1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B09B909685840A5AA5DC537182835" ma:contentTypeVersion="6" ma:contentTypeDescription="Create a new document." ma:contentTypeScope="" ma:versionID="74515a54bca02139da222085721357b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89ac7d328ad090443a1d2513f10f34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dlc_Exempt" ma:index="10" nillable="true" ma:displayName="Exempt from Policy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PolicyAudit" staticId="0x0101007CCB09B909685840A5AA5DC537182835|810367359" UniqueId="13da4d23-1587-4cac-9dba-a207f9b2f19e">
      <p:Name>Auditing</p:Name>
      <p:Description>Audits user actions on documents and list items to the Audit Log.</p:Description>
      <p:CustomData>
        <Audit>
          <Update/>
          <View/>
        </Audit>
      </p:CustomData>
    </p:PolicyItem>
  </p:PolicyItems>
</p:Policy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3220D22-8257-492D-8F60-ECE474D7C478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81E133DB-697E-4C10-B192-8899027B1EC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11.xml><?xml version="1.0" encoding="utf-8"?>
<ds:datastoreItem xmlns:ds="http://schemas.openxmlformats.org/officeDocument/2006/customXml" ds:itemID="{F29452FE-972E-43F8-B54C-969F4C69C00B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9E8787D6-C7B8-48EC-8C13-4069AE6320BD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352E5095-9B98-4AF0-9861-BDC020ABBCFC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D32008F3-64AC-45EB-A05B-F6120AE62290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55235559-86B9-428B-8DAF-8EE6262226D5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4617AF64-94DB-48BB-8BE2-3BCF6B12593F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096117C4-1661-4D3B-B9F6-BC19E0F3E90B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A2D97EB6-C9B5-45C6-85A6-D4FE6E1D9856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8EED6C1C-A455-42E4-8CBE-649F5A75506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7A70D44C-B768-49FE-A70F-C6199D3EE9A7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998905D7-FE59-48DE-A74A-5B0009B7827F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7684026F-E81F-4167-824A-3AA1BAEAE133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3A5DA3C3-46A0-47F8-855A-99C7684A98A2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7147CA22-2BC4-4917-83D2-7CA4C34A80D4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9DC677B7-6D9E-42B7-AD1F-75D1804EAF7D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21405660-3103-44D7-9985-5EE4988A8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6.xml><?xml version="1.0" encoding="utf-8"?>
<ds:datastoreItem xmlns:ds="http://schemas.openxmlformats.org/officeDocument/2006/customXml" ds:itemID="{E559A846-F914-4753-A2DC-D33AFE44114C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4ADFB73A-380D-41FC-8C37-7155886326FA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4ADFB689-BC87-4869-ADD0-8C3555150450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EE9F405B-FE7A-4AB8-9CB8-9A75FBA69A9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3102E66-5C5A-4AAF-9C94-24819091B61E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EB8D7141-3508-4B4E-8051-37E3E4C09D17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33F5FE6F-FF86-471A-919E-6C74E3669390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94844715-80D4-4BDB-8DF0-52D9314E2485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FB58F897-2A4D-4309-8E20-83FD28E6FE27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039A5E78-EC42-40DE-A05E-1C7FCA140310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71658D62-F010-45F1-9326-EDC465FED48E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DB399249-DB96-4601-9BA5-97791613CF3A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9E56F111-9E55-4604-91C2-8352AE933430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E47732B9-9C1B-4723-B4AA-A21238C5DF44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18DF8D07-6137-4D85-8010-4650942E033A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6EF6D11-DC4F-410C-A4BF-DF081B432591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FDE85643-3216-4103-A1BD-63F5E1D42D73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22A42D4B-0AAE-44C9-A2EF-48BDE1C5260A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2C9ABD96-756D-41D3-909F-6F7B4C6B6E1F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EF0D8C03-B10D-4D20-AC38-CA6799A7A314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1AF0E3E5-C8A7-4C36-BEB8-B23D52779CD3}">
  <ds:schemaRefs>
    <ds:schemaRef ds:uri="office.server.policy"/>
  </ds:schemaRefs>
</ds:datastoreItem>
</file>

<file path=customXml/itemProps45.xml><?xml version="1.0" encoding="utf-8"?>
<ds:datastoreItem xmlns:ds="http://schemas.openxmlformats.org/officeDocument/2006/customXml" ds:itemID="{F6EFD530-1E3E-47B8-A55C-19EC63E3C655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AE5A340C-916E-449C-AA30-CD41B151A0D4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AC4EB402-C456-4A26-8A92-B48606FF9264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5B58CDD1-2BF6-415B-A256-DBBCC6A48D56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612F64FD-E61D-43DE-A84B-8FC0DA8FC26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3E253610-1BBE-4C16-A1DA-4D6F07A3A74E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D4E2A01F-BEC1-4558-9AD1-A87ED70D910B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D6F15B81-7660-4E9F-B613-8AA4F84B6DA3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C9037CA3-5499-457D-8238-F29CBEBDF143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6D2D132B-596B-4D69-A43B-566EB6C10C03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328DCA66-548E-4424-83E1-09FFD45EE4B0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2672FF5B-1ADC-45B0-9698-61421F5761E7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E940B40D-12DB-4BFA-BBB6-2269FD71FF92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5A1E471A-DB16-4174-9D85-6F159A344CDB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B7E6AAC2-10E8-4F0C-BCC5-34BD332F8972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905F88FE-324F-4FBE-89BB-9CEE04D6CAC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653D88A7-0F5E-41C5-A5C5-47DF37C594C5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AB25B40B-929A-4CD0-B9AB-7142442027B6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86B5FFB5-BF2F-45EA-BC75-C41726A8F251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2FE51124-E413-4DA5-9E06-A6EB32D0C127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E1A338E5-2E37-4973-87E6-4C02B0B7F460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B0302D17-5923-4CC0-9EB4-0E57930F5A8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E5F80E3B-5636-41B2-898D-5D17189605B7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6859AF2-E75C-459B-8657-EEEA80BC815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Esri_Corporate_Template-Dark</Template>
  <TotalTime>0</TotalTime>
  <Words>311</Words>
  <Application>Microsoft Office PowerPoint</Application>
  <PresentationFormat>Widescreen</PresentationFormat>
  <Paragraphs>78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Lucida Grande</vt:lpstr>
      <vt:lpstr>Esri_Corporate_Template-Dark</vt:lpstr>
      <vt:lpstr>Story Maps</vt:lpstr>
      <vt:lpstr>Agenda</vt:lpstr>
      <vt:lpstr>What is a Story Map?</vt:lpstr>
      <vt:lpstr>Examples</vt:lpstr>
      <vt:lpstr>Build Your First Story Map</vt:lpstr>
      <vt:lpstr>The Road Ahead: Story Map vs StoryMap</vt:lpstr>
      <vt:lpstr>Build Your First StoryMap</vt:lpstr>
      <vt:lpstr>Resources</vt:lpstr>
      <vt:lpstr>Other StoryMap Ideas!</vt:lpstr>
      <vt:lpstr>Joanna Nishimura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2019-04-18T17:01:39Z</dcterms:created>
  <dcterms:modified xsi:type="dcterms:W3CDTF">2019-04-30T15:04:23Z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0x0101007CCB09B909685840A5AA5DC537182835</vt:lpwstr>
  </property>
</Properties>
</file>